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handoutMasterIdLst>
    <p:handoutMasterId r:id="rId11"/>
  </p:handoutMasterIdLst>
  <p:sldIdLst>
    <p:sldId id="269" r:id="rId2"/>
    <p:sldId id="257" r:id="rId3"/>
    <p:sldId id="258" r:id="rId4"/>
    <p:sldId id="263" r:id="rId5"/>
    <p:sldId id="264" r:id="rId6"/>
    <p:sldId id="265" r:id="rId7"/>
    <p:sldId id="266" r:id="rId8"/>
    <p:sldId id="267" r:id="rId9"/>
  </p:sldIdLst>
  <p:sldSz cx="9144000" cy="6858000" type="screen4x3"/>
  <p:notesSz cx="6865938" cy="9996488"/>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498"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5240" cy="499824"/>
          </a:xfrm>
          <a:prstGeom prst="rect">
            <a:avLst/>
          </a:prstGeom>
        </p:spPr>
        <p:txBody>
          <a:bodyPr vert="horz" lIns="96350" tIns="48175" rIns="96350" bIns="48175" rtlCol="0"/>
          <a:lstStyle>
            <a:lvl1pPr algn="l">
              <a:defRPr sz="1300"/>
            </a:lvl1pPr>
          </a:lstStyle>
          <a:p>
            <a:endParaRPr lang="da-DK"/>
          </a:p>
        </p:txBody>
      </p:sp>
      <p:sp>
        <p:nvSpPr>
          <p:cNvPr id="3" name="Pladsholder til dato 2"/>
          <p:cNvSpPr>
            <a:spLocks noGrp="1"/>
          </p:cNvSpPr>
          <p:nvPr>
            <p:ph type="dt" sz="quarter" idx="1"/>
          </p:nvPr>
        </p:nvSpPr>
        <p:spPr>
          <a:xfrm>
            <a:off x="3889109" y="0"/>
            <a:ext cx="2975240" cy="499824"/>
          </a:xfrm>
          <a:prstGeom prst="rect">
            <a:avLst/>
          </a:prstGeom>
        </p:spPr>
        <p:txBody>
          <a:bodyPr vert="horz" lIns="96350" tIns="48175" rIns="96350" bIns="48175" rtlCol="0"/>
          <a:lstStyle>
            <a:lvl1pPr algn="r">
              <a:defRPr sz="1300"/>
            </a:lvl1pPr>
          </a:lstStyle>
          <a:p>
            <a:fld id="{BE962BAD-4709-452F-9348-65A03D888C25}" type="datetimeFigureOut">
              <a:rPr lang="da-DK" smtClean="0"/>
              <a:t>05-02-2018</a:t>
            </a:fld>
            <a:endParaRPr lang="da-DK"/>
          </a:p>
        </p:txBody>
      </p:sp>
      <p:sp>
        <p:nvSpPr>
          <p:cNvPr id="4" name="Pladsholder til sidefod 3"/>
          <p:cNvSpPr>
            <a:spLocks noGrp="1"/>
          </p:cNvSpPr>
          <p:nvPr>
            <p:ph type="ftr" sz="quarter" idx="2"/>
          </p:nvPr>
        </p:nvSpPr>
        <p:spPr>
          <a:xfrm>
            <a:off x="0" y="9494929"/>
            <a:ext cx="2975240" cy="499824"/>
          </a:xfrm>
          <a:prstGeom prst="rect">
            <a:avLst/>
          </a:prstGeom>
        </p:spPr>
        <p:txBody>
          <a:bodyPr vert="horz" lIns="96350" tIns="48175" rIns="96350" bIns="48175" rtlCol="0" anchor="b"/>
          <a:lstStyle>
            <a:lvl1pPr algn="l">
              <a:defRPr sz="1300"/>
            </a:lvl1pPr>
          </a:lstStyle>
          <a:p>
            <a:endParaRPr lang="da-DK"/>
          </a:p>
        </p:txBody>
      </p:sp>
      <p:sp>
        <p:nvSpPr>
          <p:cNvPr id="5" name="Pladsholder til diasnummer 4"/>
          <p:cNvSpPr>
            <a:spLocks noGrp="1"/>
          </p:cNvSpPr>
          <p:nvPr>
            <p:ph type="sldNum" sz="quarter" idx="3"/>
          </p:nvPr>
        </p:nvSpPr>
        <p:spPr>
          <a:xfrm>
            <a:off x="3889109" y="9494929"/>
            <a:ext cx="2975240" cy="499824"/>
          </a:xfrm>
          <a:prstGeom prst="rect">
            <a:avLst/>
          </a:prstGeom>
        </p:spPr>
        <p:txBody>
          <a:bodyPr vert="horz" lIns="96350" tIns="48175" rIns="96350" bIns="48175" rtlCol="0" anchor="b"/>
          <a:lstStyle>
            <a:lvl1pPr algn="r">
              <a:defRPr sz="1300"/>
            </a:lvl1pPr>
          </a:lstStyle>
          <a:p>
            <a:fld id="{0AC0617E-3BDC-4658-82A4-A17B531E18BA}" type="slidenum">
              <a:rPr lang="da-DK" smtClean="0"/>
              <a:t>‹nr.›</a:t>
            </a:fld>
            <a:endParaRPr lang="da-DK"/>
          </a:p>
        </p:txBody>
      </p:sp>
    </p:spTree>
    <p:extLst>
      <p:ext uri="{BB962C8B-B14F-4D97-AF65-F5344CB8AC3E}">
        <p14:creationId xmlns:p14="http://schemas.microsoft.com/office/powerpoint/2010/main" val="21253017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5240" cy="499824"/>
          </a:xfrm>
          <a:prstGeom prst="rect">
            <a:avLst/>
          </a:prstGeom>
        </p:spPr>
        <p:txBody>
          <a:bodyPr vert="horz" lIns="96350" tIns="48175" rIns="96350" bIns="48175" rtlCol="0"/>
          <a:lstStyle>
            <a:lvl1pPr algn="l">
              <a:defRPr sz="1300"/>
            </a:lvl1pPr>
          </a:lstStyle>
          <a:p>
            <a:endParaRPr lang="da-DK"/>
          </a:p>
        </p:txBody>
      </p:sp>
      <p:sp>
        <p:nvSpPr>
          <p:cNvPr id="3" name="Pladsholder til dato 2"/>
          <p:cNvSpPr>
            <a:spLocks noGrp="1"/>
          </p:cNvSpPr>
          <p:nvPr>
            <p:ph type="dt" idx="1"/>
          </p:nvPr>
        </p:nvSpPr>
        <p:spPr>
          <a:xfrm>
            <a:off x="3889109" y="0"/>
            <a:ext cx="2975240" cy="499824"/>
          </a:xfrm>
          <a:prstGeom prst="rect">
            <a:avLst/>
          </a:prstGeom>
        </p:spPr>
        <p:txBody>
          <a:bodyPr vert="horz" lIns="96350" tIns="48175" rIns="96350" bIns="48175" rtlCol="0"/>
          <a:lstStyle>
            <a:lvl1pPr algn="r">
              <a:defRPr sz="1300"/>
            </a:lvl1pPr>
          </a:lstStyle>
          <a:p>
            <a:fld id="{AB8742A8-2F2D-4201-86D7-C0DA8EC4F7A6}" type="datetimeFigureOut">
              <a:rPr lang="da-DK" smtClean="0"/>
              <a:t>05-02-2018</a:t>
            </a:fld>
            <a:endParaRPr lang="da-DK"/>
          </a:p>
        </p:txBody>
      </p:sp>
      <p:sp>
        <p:nvSpPr>
          <p:cNvPr id="4" name="Pladsholder til diasbillede 3"/>
          <p:cNvSpPr>
            <a:spLocks noGrp="1" noRot="1" noChangeAspect="1"/>
          </p:cNvSpPr>
          <p:nvPr>
            <p:ph type="sldImg" idx="2"/>
          </p:nvPr>
        </p:nvSpPr>
        <p:spPr>
          <a:xfrm>
            <a:off x="933450" y="749300"/>
            <a:ext cx="4999038" cy="3749675"/>
          </a:xfrm>
          <a:prstGeom prst="rect">
            <a:avLst/>
          </a:prstGeom>
          <a:noFill/>
          <a:ln w="12700">
            <a:solidFill>
              <a:prstClr val="black"/>
            </a:solidFill>
          </a:ln>
        </p:spPr>
        <p:txBody>
          <a:bodyPr vert="horz" lIns="96350" tIns="48175" rIns="96350" bIns="48175" rtlCol="0" anchor="ctr"/>
          <a:lstStyle/>
          <a:p>
            <a:endParaRPr lang="da-DK"/>
          </a:p>
        </p:txBody>
      </p:sp>
      <p:sp>
        <p:nvSpPr>
          <p:cNvPr id="5" name="Pladsholder til noter 4"/>
          <p:cNvSpPr>
            <a:spLocks noGrp="1"/>
          </p:cNvSpPr>
          <p:nvPr>
            <p:ph type="body" sz="quarter" idx="3"/>
          </p:nvPr>
        </p:nvSpPr>
        <p:spPr>
          <a:xfrm>
            <a:off x="686594" y="4748332"/>
            <a:ext cx="5492750" cy="4498420"/>
          </a:xfrm>
          <a:prstGeom prst="rect">
            <a:avLst/>
          </a:prstGeom>
        </p:spPr>
        <p:txBody>
          <a:bodyPr vert="horz" lIns="96350" tIns="48175" rIns="96350" bIns="48175" rtlCol="0"/>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6" name="Pladsholder til sidefod 5"/>
          <p:cNvSpPr>
            <a:spLocks noGrp="1"/>
          </p:cNvSpPr>
          <p:nvPr>
            <p:ph type="ftr" sz="quarter" idx="4"/>
          </p:nvPr>
        </p:nvSpPr>
        <p:spPr>
          <a:xfrm>
            <a:off x="0" y="9494929"/>
            <a:ext cx="2975240" cy="499824"/>
          </a:xfrm>
          <a:prstGeom prst="rect">
            <a:avLst/>
          </a:prstGeom>
        </p:spPr>
        <p:txBody>
          <a:bodyPr vert="horz" lIns="96350" tIns="48175" rIns="96350" bIns="48175" rtlCol="0" anchor="b"/>
          <a:lstStyle>
            <a:lvl1pPr algn="l">
              <a:defRPr sz="1300"/>
            </a:lvl1pPr>
          </a:lstStyle>
          <a:p>
            <a:endParaRPr lang="da-DK"/>
          </a:p>
        </p:txBody>
      </p:sp>
      <p:sp>
        <p:nvSpPr>
          <p:cNvPr id="7" name="Pladsholder til diasnummer 6"/>
          <p:cNvSpPr>
            <a:spLocks noGrp="1"/>
          </p:cNvSpPr>
          <p:nvPr>
            <p:ph type="sldNum" sz="quarter" idx="5"/>
          </p:nvPr>
        </p:nvSpPr>
        <p:spPr>
          <a:xfrm>
            <a:off x="3889109" y="9494929"/>
            <a:ext cx="2975240" cy="499824"/>
          </a:xfrm>
          <a:prstGeom prst="rect">
            <a:avLst/>
          </a:prstGeom>
        </p:spPr>
        <p:txBody>
          <a:bodyPr vert="horz" lIns="96350" tIns="48175" rIns="96350" bIns="48175" rtlCol="0" anchor="b"/>
          <a:lstStyle>
            <a:lvl1pPr algn="r">
              <a:defRPr sz="1300"/>
            </a:lvl1pPr>
          </a:lstStyle>
          <a:p>
            <a:fld id="{1C9946C8-6054-4256-B432-CAD9C1D26C43}" type="slidenum">
              <a:rPr lang="da-DK" smtClean="0"/>
              <a:t>‹nr.›</a:t>
            </a:fld>
            <a:endParaRPr lang="da-DK"/>
          </a:p>
        </p:txBody>
      </p:sp>
    </p:spTree>
    <p:extLst>
      <p:ext uri="{BB962C8B-B14F-4D97-AF65-F5344CB8AC3E}">
        <p14:creationId xmlns:p14="http://schemas.microsoft.com/office/powerpoint/2010/main" val="29272607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hdr" sz="quarter"/>
          </p:nvPr>
        </p:nvSpPr>
        <p:spPr>
          <a:noFill/>
        </p:spPr>
        <p:txBody>
          <a:bodyPr/>
          <a:lstStyle>
            <a:lvl1pPr eaLnBrk="0" hangingPunct="0">
              <a:defRPr>
                <a:solidFill>
                  <a:schemeClr val="tx1"/>
                </a:solidFill>
                <a:latin typeface="Arial" pitchFamily="34" charset="0"/>
                <a:cs typeface="Lucida Sans Unicode" pitchFamily="34" charset="0"/>
              </a:defRPr>
            </a:lvl1pPr>
            <a:lvl2pPr marL="754677" indent="-290261" eaLnBrk="0" hangingPunct="0">
              <a:defRPr>
                <a:solidFill>
                  <a:schemeClr val="tx1"/>
                </a:solidFill>
                <a:latin typeface="Arial" pitchFamily="34" charset="0"/>
                <a:cs typeface="Lucida Sans Unicode" pitchFamily="34" charset="0"/>
              </a:defRPr>
            </a:lvl2pPr>
            <a:lvl3pPr marL="1161041" indent="-232208" eaLnBrk="0" hangingPunct="0">
              <a:defRPr>
                <a:solidFill>
                  <a:schemeClr val="tx1"/>
                </a:solidFill>
                <a:latin typeface="Arial" pitchFamily="34" charset="0"/>
                <a:cs typeface="Lucida Sans Unicode" pitchFamily="34" charset="0"/>
              </a:defRPr>
            </a:lvl3pPr>
            <a:lvl4pPr marL="1625459" indent="-232208" eaLnBrk="0" hangingPunct="0">
              <a:defRPr>
                <a:solidFill>
                  <a:schemeClr val="tx1"/>
                </a:solidFill>
                <a:latin typeface="Arial" pitchFamily="34" charset="0"/>
                <a:cs typeface="Lucida Sans Unicode" pitchFamily="34" charset="0"/>
              </a:defRPr>
            </a:lvl4pPr>
            <a:lvl5pPr marL="2089876" indent="-232208" eaLnBrk="0" hangingPunct="0">
              <a:defRPr>
                <a:solidFill>
                  <a:schemeClr val="tx1"/>
                </a:solidFill>
                <a:latin typeface="Arial" pitchFamily="34" charset="0"/>
                <a:cs typeface="Lucida Sans Unicode" pitchFamily="34" charset="0"/>
              </a:defRPr>
            </a:lvl5pPr>
            <a:lvl6pPr marL="2554294" indent="-232208" eaLnBrk="0" fontAlgn="base" hangingPunct="0">
              <a:spcBef>
                <a:spcPct val="0"/>
              </a:spcBef>
              <a:spcAft>
                <a:spcPct val="0"/>
              </a:spcAft>
              <a:defRPr>
                <a:solidFill>
                  <a:schemeClr val="tx1"/>
                </a:solidFill>
                <a:latin typeface="Arial" pitchFamily="34" charset="0"/>
                <a:cs typeface="Lucida Sans Unicode" pitchFamily="34" charset="0"/>
              </a:defRPr>
            </a:lvl6pPr>
            <a:lvl7pPr marL="3018711" indent="-232208" eaLnBrk="0" fontAlgn="base" hangingPunct="0">
              <a:spcBef>
                <a:spcPct val="0"/>
              </a:spcBef>
              <a:spcAft>
                <a:spcPct val="0"/>
              </a:spcAft>
              <a:defRPr>
                <a:solidFill>
                  <a:schemeClr val="tx1"/>
                </a:solidFill>
                <a:latin typeface="Arial" pitchFamily="34" charset="0"/>
                <a:cs typeface="Lucida Sans Unicode" pitchFamily="34" charset="0"/>
              </a:defRPr>
            </a:lvl7pPr>
            <a:lvl8pPr marL="3483128" indent="-232208" eaLnBrk="0" fontAlgn="base" hangingPunct="0">
              <a:spcBef>
                <a:spcPct val="0"/>
              </a:spcBef>
              <a:spcAft>
                <a:spcPct val="0"/>
              </a:spcAft>
              <a:defRPr>
                <a:solidFill>
                  <a:schemeClr val="tx1"/>
                </a:solidFill>
                <a:latin typeface="Arial" pitchFamily="34" charset="0"/>
                <a:cs typeface="Lucida Sans Unicode" pitchFamily="34" charset="0"/>
              </a:defRPr>
            </a:lvl8pPr>
            <a:lvl9pPr marL="3947544" indent="-232208" eaLnBrk="0" fontAlgn="base" hangingPunct="0">
              <a:spcBef>
                <a:spcPct val="0"/>
              </a:spcBef>
              <a:spcAft>
                <a:spcPct val="0"/>
              </a:spcAft>
              <a:defRPr>
                <a:solidFill>
                  <a:schemeClr val="tx1"/>
                </a:solidFill>
                <a:latin typeface="Arial" pitchFamily="34" charset="0"/>
                <a:cs typeface="Lucida Sans Unicode" pitchFamily="34" charset="0"/>
              </a:defRPr>
            </a:lvl9pPr>
          </a:lstStyle>
          <a:p>
            <a:pPr eaLnBrk="1" hangingPunct="1"/>
            <a:r>
              <a:rPr lang="da-DK" altLang="da-DK" smtClean="0">
                <a:solidFill>
                  <a:prstClr val="black"/>
                </a:solidFill>
              </a:rPr>
              <a:t>Stiltræk</a:t>
            </a:r>
          </a:p>
        </p:txBody>
      </p:sp>
      <p:sp>
        <p:nvSpPr>
          <p:cNvPr id="115715" name="Rectangle 3"/>
          <p:cNvSpPr>
            <a:spLocks noGrp="1" noChangeArrowheads="1"/>
          </p:cNvSpPr>
          <p:nvPr>
            <p:ph type="dt" sz="quarter" idx="1"/>
          </p:nvPr>
        </p:nvSpPr>
        <p:spPr>
          <a:noFill/>
        </p:spPr>
        <p:txBody>
          <a:bodyPr/>
          <a:lstStyle>
            <a:lvl1pPr eaLnBrk="0" hangingPunct="0">
              <a:defRPr>
                <a:solidFill>
                  <a:schemeClr val="tx1"/>
                </a:solidFill>
                <a:latin typeface="Arial" pitchFamily="34" charset="0"/>
                <a:cs typeface="Lucida Sans Unicode" pitchFamily="34" charset="0"/>
              </a:defRPr>
            </a:lvl1pPr>
            <a:lvl2pPr marL="754677" indent="-290261" eaLnBrk="0" hangingPunct="0">
              <a:defRPr>
                <a:solidFill>
                  <a:schemeClr val="tx1"/>
                </a:solidFill>
                <a:latin typeface="Arial" pitchFamily="34" charset="0"/>
                <a:cs typeface="Lucida Sans Unicode" pitchFamily="34" charset="0"/>
              </a:defRPr>
            </a:lvl2pPr>
            <a:lvl3pPr marL="1161041" indent="-232208" eaLnBrk="0" hangingPunct="0">
              <a:defRPr>
                <a:solidFill>
                  <a:schemeClr val="tx1"/>
                </a:solidFill>
                <a:latin typeface="Arial" pitchFamily="34" charset="0"/>
                <a:cs typeface="Lucida Sans Unicode" pitchFamily="34" charset="0"/>
              </a:defRPr>
            </a:lvl3pPr>
            <a:lvl4pPr marL="1625459" indent="-232208" eaLnBrk="0" hangingPunct="0">
              <a:defRPr>
                <a:solidFill>
                  <a:schemeClr val="tx1"/>
                </a:solidFill>
                <a:latin typeface="Arial" pitchFamily="34" charset="0"/>
                <a:cs typeface="Lucida Sans Unicode" pitchFamily="34" charset="0"/>
              </a:defRPr>
            </a:lvl4pPr>
            <a:lvl5pPr marL="2089876" indent="-232208" eaLnBrk="0" hangingPunct="0">
              <a:defRPr>
                <a:solidFill>
                  <a:schemeClr val="tx1"/>
                </a:solidFill>
                <a:latin typeface="Arial" pitchFamily="34" charset="0"/>
                <a:cs typeface="Lucida Sans Unicode" pitchFamily="34" charset="0"/>
              </a:defRPr>
            </a:lvl5pPr>
            <a:lvl6pPr marL="2554294" indent="-232208" eaLnBrk="0" fontAlgn="base" hangingPunct="0">
              <a:spcBef>
                <a:spcPct val="0"/>
              </a:spcBef>
              <a:spcAft>
                <a:spcPct val="0"/>
              </a:spcAft>
              <a:defRPr>
                <a:solidFill>
                  <a:schemeClr val="tx1"/>
                </a:solidFill>
                <a:latin typeface="Arial" pitchFamily="34" charset="0"/>
                <a:cs typeface="Lucida Sans Unicode" pitchFamily="34" charset="0"/>
              </a:defRPr>
            </a:lvl6pPr>
            <a:lvl7pPr marL="3018711" indent="-232208" eaLnBrk="0" fontAlgn="base" hangingPunct="0">
              <a:spcBef>
                <a:spcPct val="0"/>
              </a:spcBef>
              <a:spcAft>
                <a:spcPct val="0"/>
              </a:spcAft>
              <a:defRPr>
                <a:solidFill>
                  <a:schemeClr val="tx1"/>
                </a:solidFill>
                <a:latin typeface="Arial" pitchFamily="34" charset="0"/>
                <a:cs typeface="Lucida Sans Unicode" pitchFamily="34" charset="0"/>
              </a:defRPr>
            </a:lvl7pPr>
            <a:lvl8pPr marL="3483128" indent="-232208" eaLnBrk="0" fontAlgn="base" hangingPunct="0">
              <a:spcBef>
                <a:spcPct val="0"/>
              </a:spcBef>
              <a:spcAft>
                <a:spcPct val="0"/>
              </a:spcAft>
              <a:defRPr>
                <a:solidFill>
                  <a:schemeClr val="tx1"/>
                </a:solidFill>
                <a:latin typeface="Arial" pitchFamily="34" charset="0"/>
                <a:cs typeface="Lucida Sans Unicode" pitchFamily="34" charset="0"/>
              </a:defRPr>
            </a:lvl8pPr>
            <a:lvl9pPr marL="3947544" indent="-232208" eaLnBrk="0" fontAlgn="base" hangingPunct="0">
              <a:spcBef>
                <a:spcPct val="0"/>
              </a:spcBef>
              <a:spcAft>
                <a:spcPct val="0"/>
              </a:spcAft>
              <a:defRPr>
                <a:solidFill>
                  <a:schemeClr val="tx1"/>
                </a:solidFill>
                <a:latin typeface="Arial" pitchFamily="34" charset="0"/>
                <a:cs typeface="Lucida Sans Unicode" pitchFamily="34" charset="0"/>
              </a:defRPr>
            </a:lvl9pPr>
          </a:lstStyle>
          <a:p>
            <a:pPr eaLnBrk="1" hangingPunct="1"/>
            <a:fld id="{C83B7A6E-EE67-4970-AEC1-E05D26DF1CED}" type="datetime1">
              <a:rPr lang="da-DK" altLang="da-DK" smtClean="0">
                <a:solidFill>
                  <a:prstClr val="black"/>
                </a:solidFill>
              </a:rPr>
              <a:pPr eaLnBrk="1" hangingPunct="1"/>
              <a:t>05-02-2018</a:t>
            </a:fld>
            <a:endParaRPr lang="da-DK" altLang="da-DK" smtClean="0">
              <a:solidFill>
                <a:prstClr val="black"/>
              </a:solidFill>
            </a:endParaRPr>
          </a:p>
        </p:txBody>
      </p:sp>
      <p:sp>
        <p:nvSpPr>
          <p:cNvPr id="115716" name="Rectangle 6"/>
          <p:cNvSpPr>
            <a:spLocks noGrp="1" noChangeArrowheads="1"/>
          </p:cNvSpPr>
          <p:nvPr>
            <p:ph type="ftr" sz="quarter" idx="4"/>
          </p:nvPr>
        </p:nvSpPr>
        <p:spPr>
          <a:noFill/>
        </p:spPr>
        <p:txBody>
          <a:bodyPr/>
          <a:lstStyle>
            <a:lvl1pPr eaLnBrk="0" hangingPunct="0">
              <a:defRPr>
                <a:solidFill>
                  <a:schemeClr val="tx1"/>
                </a:solidFill>
                <a:latin typeface="Arial" pitchFamily="34" charset="0"/>
                <a:cs typeface="Lucida Sans Unicode" pitchFamily="34" charset="0"/>
              </a:defRPr>
            </a:lvl1pPr>
            <a:lvl2pPr marL="754677" indent="-290261" eaLnBrk="0" hangingPunct="0">
              <a:defRPr>
                <a:solidFill>
                  <a:schemeClr val="tx1"/>
                </a:solidFill>
                <a:latin typeface="Arial" pitchFamily="34" charset="0"/>
                <a:cs typeface="Lucida Sans Unicode" pitchFamily="34" charset="0"/>
              </a:defRPr>
            </a:lvl2pPr>
            <a:lvl3pPr marL="1161041" indent="-232208" eaLnBrk="0" hangingPunct="0">
              <a:defRPr>
                <a:solidFill>
                  <a:schemeClr val="tx1"/>
                </a:solidFill>
                <a:latin typeface="Arial" pitchFamily="34" charset="0"/>
                <a:cs typeface="Lucida Sans Unicode" pitchFamily="34" charset="0"/>
              </a:defRPr>
            </a:lvl3pPr>
            <a:lvl4pPr marL="1625459" indent="-232208" eaLnBrk="0" hangingPunct="0">
              <a:defRPr>
                <a:solidFill>
                  <a:schemeClr val="tx1"/>
                </a:solidFill>
                <a:latin typeface="Arial" pitchFamily="34" charset="0"/>
                <a:cs typeface="Lucida Sans Unicode" pitchFamily="34" charset="0"/>
              </a:defRPr>
            </a:lvl4pPr>
            <a:lvl5pPr marL="2089876" indent="-232208" eaLnBrk="0" hangingPunct="0">
              <a:defRPr>
                <a:solidFill>
                  <a:schemeClr val="tx1"/>
                </a:solidFill>
                <a:latin typeface="Arial" pitchFamily="34" charset="0"/>
                <a:cs typeface="Lucida Sans Unicode" pitchFamily="34" charset="0"/>
              </a:defRPr>
            </a:lvl5pPr>
            <a:lvl6pPr marL="2554294" indent="-232208" eaLnBrk="0" fontAlgn="base" hangingPunct="0">
              <a:spcBef>
                <a:spcPct val="0"/>
              </a:spcBef>
              <a:spcAft>
                <a:spcPct val="0"/>
              </a:spcAft>
              <a:defRPr>
                <a:solidFill>
                  <a:schemeClr val="tx1"/>
                </a:solidFill>
                <a:latin typeface="Arial" pitchFamily="34" charset="0"/>
                <a:cs typeface="Lucida Sans Unicode" pitchFamily="34" charset="0"/>
              </a:defRPr>
            </a:lvl6pPr>
            <a:lvl7pPr marL="3018711" indent="-232208" eaLnBrk="0" fontAlgn="base" hangingPunct="0">
              <a:spcBef>
                <a:spcPct val="0"/>
              </a:spcBef>
              <a:spcAft>
                <a:spcPct val="0"/>
              </a:spcAft>
              <a:defRPr>
                <a:solidFill>
                  <a:schemeClr val="tx1"/>
                </a:solidFill>
                <a:latin typeface="Arial" pitchFamily="34" charset="0"/>
                <a:cs typeface="Lucida Sans Unicode" pitchFamily="34" charset="0"/>
              </a:defRPr>
            </a:lvl7pPr>
            <a:lvl8pPr marL="3483128" indent="-232208" eaLnBrk="0" fontAlgn="base" hangingPunct="0">
              <a:spcBef>
                <a:spcPct val="0"/>
              </a:spcBef>
              <a:spcAft>
                <a:spcPct val="0"/>
              </a:spcAft>
              <a:defRPr>
                <a:solidFill>
                  <a:schemeClr val="tx1"/>
                </a:solidFill>
                <a:latin typeface="Arial" pitchFamily="34" charset="0"/>
                <a:cs typeface="Lucida Sans Unicode" pitchFamily="34" charset="0"/>
              </a:defRPr>
            </a:lvl8pPr>
            <a:lvl9pPr marL="3947544" indent="-232208" eaLnBrk="0" fontAlgn="base" hangingPunct="0">
              <a:spcBef>
                <a:spcPct val="0"/>
              </a:spcBef>
              <a:spcAft>
                <a:spcPct val="0"/>
              </a:spcAft>
              <a:defRPr>
                <a:solidFill>
                  <a:schemeClr val="tx1"/>
                </a:solidFill>
                <a:latin typeface="Arial" pitchFamily="34" charset="0"/>
                <a:cs typeface="Lucida Sans Unicode" pitchFamily="34" charset="0"/>
              </a:defRPr>
            </a:lvl9pPr>
          </a:lstStyle>
          <a:p>
            <a:pPr eaLnBrk="1" hangingPunct="1"/>
            <a:r>
              <a:rPr lang="da-DK" altLang="da-DK" smtClean="0">
                <a:solidFill>
                  <a:prstClr val="black"/>
                </a:solidFill>
              </a:rPr>
              <a:t>Island sep 06</a:t>
            </a:r>
          </a:p>
        </p:txBody>
      </p:sp>
      <p:sp>
        <p:nvSpPr>
          <p:cNvPr id="115717" name="Rectangle 7"/>
          <p:cNvSpPr>
            <a:spLocks noGrp="1" noChangeArrowheads="1"/>
          </p:cNvSpPr>
          <p:nvPr>
            <p:ph type="sldNum" sz="quarter" idx="5"/>
          </p:nvPr>
        </p:nvSpPr>
        <p:spPr>
          <a:noFill/>
        </p:spPr>
        <p:txBody>
          <a:bodyPr/>
          <a:lstStyle>
            <a:lvl1pPr eaLnBrk="0" hangingPunct="0">
              <a:defRPr>
                <a:solidFill>
                  <a:schemeClr val="tx1"/>
                </a:solidFill>
                <a:latin typeface="Arial" pitchFamily="34" charset="0"/>
                <a:cs typeface="Lucida Sans Unicode" pitchFamily="34" charset="0"/>
              </a:defRPr>
            </a:lvl1pPr>
            <a:lvl2pPr marL="754677" indent="-290261" eaLnBrk="0" hangingPunct="0">
              <a:defRPr>
                <a:solidFill>
                  <a:schemeClr val="tx1"/>
                </a:solidFill>
                <a:latin typeface="Arial" pitchFamily="34" charset="0"/>
                <a:cs typeface="Lucida Sans Unicode" pitchFamily="34" charset="0"/>
              </a:defRPr>
            </a:lvl2pPr>
            <a:lvl3pPr marL="1161041" indent="-232208" eaLnBrk="0" hangingPunct="0">
              <a:defRPr>
                <a:solidFill>
                  <a:schemeClr val="tx1"/>
                </a:solidFill>
                <a:latin typeface="Arial" pitchFamily="34" charset="0"/>
                <a:cs typeface="Lucida Sans Unicode" pitchFamily="34" charset="0"/>
              </a:defRPr>
            </a:lvl3pPr>
            <a:lvl4pPr marL="1625459" indent="-232208" eaLnBrk="0" hangingPunct="0">
              <a:defRPr>
                <a:solidFill>
                  <a:schemeClr val="tx1"/>
                </a:solidFill>
                <a:latin typeface="Arial" pitchFamily="34" charset="0"/>
                <a:cs typeface="Lucida Sans Unicode" pitchFamily="34" charset="0"/>
              </a:defRPr>
            </a:lvl4pPr>
            <a:lvl5pPr marL="2089876" indent="-232208" eaLnBrk="0" hangingPunct="0">
              <a:defRPr>
                <a:solidFill>
                  <a:schemeClr val="tx1"/>
                </a:solidFill>
                <a:latin typeface="Arial" pitchFamily="34" charset="0"/>
                <a:cs typeface="Lucida Sans Unicode" pitchFamily="34" charset="0"/>
              </a:defRPr>
            </a:lvl5pPr>
            <a:lvl6pPr marL="2554294" indent="-232208" eaLnBrk="0" fontAlgn="base" hangingPunct="0">
              <a:spcBef>
                <a:spcPct val="0"/>
              </a:spcBef>
              <a:spcAft>
                <a:spcPct val="0"/>
              </a:spcAft>
              <a:defRPr>
                <a:solidFill>
                  <a:schemeClr val="tx1"/>
                </a:solidFill>
                <a:latin typeface="Arial" pitchFamily="34" charset="0"/>
                <a:cs typeface="Lucida Sans Unicode" pitchFamily="34" charset="0"/>
              </a:defRPr>
            </a:lvl6pPr>
            <a:lvl7pPr marL="3018711" indent="-232208" eaLnBrk="0" fontAlgn="base" hangingPunct="0">
              <a:spcBef>
                <a:spcPct val="0"/>
              </a:spcBef>
              <a:spcAft>
                <a:spcPct val="0"/>
              </a:spcAft>
              <a:defRPr>
                <a:solidFill>
                  <a:schemeClr val="tx1"/>
                </a:solidFill>
                <a:latin typeface="Arial" pitchFamily="34" charset="0"/>
                <a:cs typeface="Lucida Sans Unicode" pitchFamily="34" charset="0"/>
              </a:defRPr>
            </a:lvl7pPr>
            <a:lvl8pPr marL="3483128" indent="-232208" eaLnBrk="0" fontAlgn="base" hangingPunct="0">
              <a:spcBef>
                <a:spcPct val="0"/>
              </a:spcBef>
              <a:spcAft>
                <a:spcPct val="0"/>
              </a:spcAft>
              <a:defRPr>
                <a:solidFill>
                  <a:schemeClr val="tx1"/>
                </a:solidFill>
                <a:latin typeface="Arial" pitchFamily="34" charset="0"/>
                <a:cs typeface="Lucida Sans Unicode" pitchFamily="34" charset="0"/>
              </a:defRPr>
            </a:lvl8pPr>
            <a:lvl9pPr marL="3947544" indent="-232208" eaLnBrk="0" fontAlgn="base" hangingPunct="0">
              <a:spcBef>
                <a:spcPct val="0"/>
              </a:spcBef>
              <a:spcAft>
                <a:spcPct val="0"/>
              </a:spcAft>
              <a:defRPr>
                <a:solidFill>
                  <a:schemeClr val="tx1"/>
                </a:solidFill>
                <a:latin typeface="Arial" pitchFamily="34" charset="0"/>
                <a:cs typeface="Lucida Sans Unicode" pitchFamily="34" charset="0"/>
              </a:defRPr>
            </a:lvl9pPr>
          </a:lstStyle>
          <a:p>
            <a:pPr eaLnBrk="1" hangingPunct="1"/>
            <a:fld id="{65A38427-6720-4E6C-B4A1-9030B0145A05}" type="slidenum">
              <a:rPr lang="da-DK" altLang="da-DK" smtClean="0">
                <a:solidFill>
                  <a:prstClr val="black"/>
                </a:solidFill>
              </a:rPr>
              <a:pPr eaLnBrk="1" hangingPunct="1"/>
              <a:t>2</a:t>
            </a:fld>
            <a:endParaRPr lang="da-DK" altLang="da-DK" smtClean="0">
              <a:solidFill>
                <a:prstClr val="black"/>
              </a:solidFill>
            </a:endParaRPr>
          </a:p>
        </p:txBody>
      </p:sp>
      <p:sp>
        <p:nvSpPr>
          <p:cNvPr id="115718" name="Rectangle 2"/>
          <p:cNvSpPr>
            <a:spLocks noGrp="1" noRot="1" noChangeAspect="1" noChangeArrowheads="1" noTextEdit="1"/>
          </p:cNvSpPr>
          <p:nvPr>
            <p:ph type="sldImg"/>
          </p:nvPr>
        </p:nvSpPr>
        <p:spPr>
          <a:ln/>
        </p:spPr>
      </p:sp>
      <p:sp>
        <p:nvSpPr>
          <p:cNvPr id="115719" name="Rectangle 3"/>
          <p:cNvSpPr>
            <a:spLocks noGrp="1" noChangeArrowheads="1"/>
          </p:cNvSpPr>
          <p:nvPr>
            <p:ph type="body" idx="1"/>
          </p:nvPr>
        </p:nvSpPr>
        <p:spPr>
          <a:noFill/>
        </p:spPr>
        <p:txBody>
          <a:bodyPr/>
          <a:lstStyle/>
          <a:p>
            <a:pPr eaLnBrk="1" hangingPunct="1"/>
            <a:endParaRPr lang="da-DK" altLang="da-DK" smtClean="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hdr" sz="quarter"/>
          </p:nvPr>
        </p:nvSpPr>
        <p:spPr>
          <a:noFill/>
        </p:spPr>
        <p:txBody>
          <a:bodyPr/>
          <a:lstStyle>
            <a:lvl1pPr eaLnBrk="0" hangingPunct="0">
              <a:defRPr>
                <a:solidFill>
                  <a:schemeClr val="tx1"/>
                </a:solidFill>
                <a:latin typeface="Arial" pitchFamily="34" charset="0"/>
                <a:cs typeface="Lucida Sans Unicode" pitchFamily="34" charset="0"/>
              </a:defRPr>
            </a:lvl1pPr>
            <a:lvl2pPr marL="754677" indent="-290261" eaLnBrk="0" hangingPunct="0">
              <a:defRPr>
                <a:solidFill>
                  <a:schemeClr val="tx1"/>
                </a:solidFill>
                <a:latin typeface="Arial" pitchFamily="34" charset="0"/>
                <a:cs typeface="Lucida Sans Unicode" pitchFamily="34" charset="0"/>
              </a:defRPr>
            </a:lvl2pPr>
            <a:lvl3pPr marL="1161041" indent="-232208" eaLnBrk="0" hangingPunct="0">
              <a:defRPr>
                <a:solidFill>
                  <a:schemeClr val="tx1"/>
                </a:solidFill>
                <a:latin typeface="Arial" pitchFamily="34" charset="0"/>
                <a:cs typeface="Lucida Sans Unicode" pitchFamily="34" charset="0"/>
              </a:defRPr>
            </a:lvl3pPr>
            <a:lvl4pPr marL="1625459" indent="-232208" eaLnBrk="0" hangingPunct="0">
              <a:defRPr>
                <a:solidFill>
                  <a:schemeClr val="tx1"/>
                </a:solidFill>
                <a:latin typeface="Arial" pitchFamily="34" charset="0"/>
                <a:cs typeface="Lucida Sans Unicode" pitchFamily="34" charset="0"/>
              </a:defRPr>
            </a:lvl4pPr>
            <a:lvl5pPr marL="2089876" indent="-232208" eaLnBrk="0" hangingPunct="0">
              <a:defRPr>
                <a:solidFill>
                  <a:schemeClr val="tx1"/>
                </a:solidFill>
                <a:latin typeface="Arial" pitchFamily="34" charset="0"/>
                <a:cs typeface="Lucida Sans Unicode" pitchFamily="34" charset="0"/>
              </a:defRPr>
            </a:lvl5pPr>
            <a:lvl6pPr marL="2554294" indent="-232208" eaLnBrk="0" fontAlgn="base" hangingPunct="0">
              <a:spcBef>
                <a:spcPct val="0"/>
              </a:spcBef>
              <a:spcAft>
                <a:spcPct val="0"/>
              </a:spcAft>
              <a:defRPr>
                <a:solidFill>
                  <a:schemeClr val="tx1"/>
                </a:solidFill>
                <a:latin typeface="Arial" pitchFamily="34" charset="0"/>
                <a:cs typeface="Lucida Sans Unicode" pitchFamily="34" charset="0"/>
              </a:defRPr>
            </a:lvl6pPr>
            <a:lvl7pPr marL="3018711" indent="-232208" eaLnBrk="0" fontAlgn="base" hangingPunct="0">
              <a:spcBef>
                <a:spcPct val="0"/>
              </a:spcBef>
              <a:spcAft>
                <a:spcPct val="0"/>
              </a:spcAft>
              <a:defRPr>
                <a:solidFill>
                  <a:schemeClr val="tx1"/>
                </a:solidFill>
                <a:latin typeface="Arial" pitchFamily="34" charset="0"/>
                <a:cs typeface="Lucida Sans Unicode" pitchFamily="34" charset="0"/>
              </a:defRPr>
            </a:lvl7pPr>
            <a:lvl8pPr marL="3483128" indent="-232208" eaLnBrk="0" fontAlgn="base" hangingPunct="0">
              <a:spcBef>
                <a:spcPct val="0"/>
              </a:spcBef>
              <a:spcAft>
                <a:spcPct val="0"/>
              </a:spcAft>
              <a:defRPr>
                <a:solidFill>
                  <a:schemeClr val="tx1"/>
                </a:solidFill>
                <a:latin typeface="Arial" pitchFamily="34" charset="0"/>
                <a:cs typeface="Lucida Sans Unicode" pitchFamily="34" charset="0"/>
              </a:defRPr>
            </a:lvl8pPr>
            <a:lvl9pPr marL="3947544" indent="-232208" eaLnBrk="0" fontAlgn="base" hangingPunct="0">
              <a:spcBef>
                <a:spcPct val="0"/>
              </a:spcBef>
              <a:spcAft>
                <a:spcPct val="0"/>
              </a:spcAft>
              <a:defRPr>
                <a:solidFill>
                  <a:schemeClr val="tx1"/>
                </a:solidFill>
                <a:latin typeface="Arial" pitchFamily="34" charset="0"/>
                <a:cs typeface="Lucida Sans Unicode" pitchFamily="34" charset="0"/>
              </a:defRPr>
            </a:lvl9pPr>
          </a:lstStyle>
          <a:p>
            <a:pPr eaLnBrk="1" hangingPunct="1"/>
            <a:r>
              <a:rPr lang="da-DK" altLang="da-DK" smtClean="0">
                <a:solidFill>
                  <a:prstClr val="black"/>
                </a:solidFill>
              </a:rPr>
              <a:t>Stiltræk</a:t>
            </a:r>
          </a:p>
        </p:txBody>
      </p:sp>
      <p:sp>
        <p:nvSpPr>
          <p:cNvPr id="116739" name="Rectangle 3"/>
          <p:cNvSpPr>
            <a:spLocks noGrp="1" noChangeArrowheads="1"/>
          </p:cNvSpPr>
          <p:nvPr>
            <p:ph type="dt" sz="quarter" idx="1"/>
          </p:nvPr>
        </p:nvSpPr>
        <p:spPr>
          <a:noFill/>
        </p:spPr>
        <p:txBody>
          <a:bodyPr/>
          <a:lstStyle>
            <a:lvl1pPr eaLnBrk="0" hangingPunct="0">
              <a:defRPr>
                <a:solidFill>
                  <a:schemeClr val="tx1"/>
                </a:solidFill>
                <a:latin typeface="Arial" pitchFamily="34" charset="0"/>
                <a:cs typeface="Lucida Sans Unicode" pitchFamily="34" charset="0"/>
              </a:defRPr>
            </a:lvl1pPr>
            <a:lvl2pPr marL="754677" indent="-290261" eaLnBrk="0" hangingPunct="0">
              <a:defRPr>
                <a:solidFill>
                  <a:schemeClr val="tx1"/>
                </a:solidFill>
                <a:latin typeface="Arial" pitchFamily="34" charset="0"/>
                <a:cs typeface="Lucida Sans Unicode" pitchFamily="34" charset="0"/>
              </a:defRPr>
            </a:lvl2pPr>
            <a:lvl3pPr marL="1161041" indent="-232208" eaLnBrk="0" hangingPunct="0">
              <a:defRPr>
                <a:solidFill>
                  <a:schemeClr val="tx1"/>
                </a:solidFill>
                <a:latin typeface="Arial" pitchFamily="34" charset="0"/>
                <a:cs typeface="Lucida Sans Unicode" pitchFamily="34" charset="0"/>
              </a:defRPr>
            </a:lvl3pPr>
            <a:lvl4pPr marL="1625459" indent="-232208" eaLnBrk="0" hangingPunct="0">
              <a:defRPr>
                <a:solidFill>
                  <a:schemeClr val="tx1"/>
                </a:solidFill>
                <a:latin typeface="Arial" pitchFamily="34" charset="0"/>
                <a:cs typeface="Lucida Sans Unicode" pitchFamily="34" charset="0"/>
              </a:defRPr>
            </a:lvl4pPr>
            <a:lvl5pPr marL="2089876" indent="-232208" eaLnBrk="0" hangingPunct="0">
              <a:defRPr>
                <a:solidFill>
                  <a:schemeClr val="tx1"/>
                </a:solidFill>
                <a:latin typeface="Arial" pitchFamily="34" charset="0"/>
                <a:cs typeface="Lucida Sans Unicode" pitchFamily="34" charset="0"/>
              </a:defRPr>
            </a:lvl5pPr>
            <a:lvl6pPr marL="2554294" indent="-232208" eaLnBrk="0" fontAlgn="base" hangingPunct="0">
              <a:spcBef>
                <a:spcPct val="0"/>
              </a:spcBef>
              <a:spcAft>
                <a:spcPct val="0"/>
              </a:spcAft>
              <a:defRPr>
                <a:solidFill>
                  <a:schemeClr val="tx1"/>
                </a:solidFill>
                <a:latin typeface="Arial" pitchFamily="34" charset="0"/>
                <a:cs typeface="Lucida Sans Unicode" pitchFamily="34" charset="0"/>
              </a:defRPr>
            </a:lvl6pPr>
            <a:lvl7pPr marL="3018711" indent="-232208" eaLnBrk="0" fontAlgn="base" hangingPunct="0">
              <a:spcBef>
                <a:spcPct val="0"/>
              </a:spcBef>
              <a:spcAft>
                <a:spcPct val="0"/>
              </a:spcAft>
              <a:defRPr>
                <a:solidFill>
                  <a:schemeClr val="tx1"/>
                </a:solidFill>
                <a:latin typeface="Arial" pitchFamily="34" charset="0"/>
                <a:cs typeface="Lucida Sans Unicode" pitchFamily="34" charset="0"/>
              </a:defRPr>
            </a:lvl7pPr>
            <a:lvl8pPr marL="3483128" indent="-232208" eaLnBrk="0" fontAlgn="base" hangingPunct="0">
              <a:spcBef>
                <a:spcPct val="0"/>
              </a:spcBef>
              <a:spcAft>
                <a:spcPct val="0"/>
              </a:spcAft>
              <a:defRPr>
                <a:solidFill>
                  <a:schemeClr val="tx1"/>
                </a:solidFill>
                <a:latin typeface="Arial" pitchFamily="34" charset="0"/>
                <a:cs typeface="Lucida Sans Unicode" pitchFamily="34" charset="0"/>
              </a:defRPr>
            </a:lvl8pPr>
            <a:lvl9pPr marL="3947544" indent="-232208" eaLnBrk="0" fontAlgn="base" hangingPunct="0">
              <a:spcBef>
                <a:spcPct val="0"/>
              </a:spcBef>
              <a:spcAft>
                <a:spcPct val="0"/>
              </a:spcAft>
              <a:defRPr>
                <a:solidFill>
                  <a:schemeClr val="tx1"/>
                </a:solidFill>
                <a:latin typeface="Arial" pitchFamily="34" charset="0"/>
                <a:cs typeface="Lucida Sans Unicode" pitchFamily="34" charset="0"/>
              </a:defRPr>
            </a:lvl9pPr>
          </a:lstStyle>
          <a:p>
            <a:pPr eaLnBrk="1" hangingPunct="1"/>
            <a:fld id="{355AE66F-7ED6-4561-851A-68591C6D5891}" type="datetime1">
              <a:rPr lang="da-DK" altLang="da-DK" smtClean="0">
                <a:solidFill>
                  <a:prstClr val="black"/>
                </a:solidFill>
              </a:rPr>
              <a:pPr eaLnBrk="1" hangingPunct="1"/>
              <a:t>05-02-2018</a:t>
            </a:fld>
            <a:endParaRPr lang="da-DK" altLang="da-DK" smtClean="0">
              <a:solidFill>
                <a:prstClr val="black"/>
              </a:solidFill>
            </a:endParaRPr>
          </a:p>
        </p:txBody>
      </p:sp>
      <p:sp>
        <p:nvSpPr>
          <p:cNvPr id="116740" name="Rectangle 6"/>
          <p:cNvSpPr>
            <a:spLocks noGrp="1" noChangeArrowheads="1"/>
          </p:cNvSpPr>
          <p:nvPr>
            <p:ph type="ftr" sz="quarter" idx="4"/>
          </p:nvPr>
        </p:nvSpPr>
        <p:spPr>
          <a:noFill/>
        </p:spPr>
        <p:txBody>
          <a:bodyPr/>
          <a:lstStyle>
            <a:lvl1pPr eaLnBrk="0" hangingPunct="0">
              <a:defRPr>
                <a:solidFill>
                  <a:schemeClr val="tx1"/>
                </a:solidFill>
                <a:latin typeface="Arial" pitchFamily="34" charset="0"/>
                <a:cs typeface="Lucida Sans Unicode" pitchFamily="34" charset="0"/>
              </a:defRPr>
            </a:lvl1pPr>
            <a:lvl2pPr marL="754677" indent="-290261" eaLnBrk="0" hangingPunct="0">
              <a:defRPr>
                <a:solidFill>
                  <a:schemeClr val="tx1"/>
                </a:solidFill>
                <a:latin typeface="Arial" pitchFamily="34" charset="0"/>
                <a:cs typeface="Lucida Sans Unicode" pitchFamily="34" charset="0"/>
              </a:defRPr>
            </a:lvl2pPr>
            <a:lvl3pPr marL="1161041" indent="-232208" eaLnBrk="0" hangingPunct="0">
              <a:defRPr>
                <a:solidFill>
                  <a:schemeClr val="tx1"/>
                </a:solidFill>
                <a:latin typeface="Arial" pitchFamily="34" charset="0"/>
                <a:cs typeface="Lucida Sans Unicode" pitchFamily="34" charset="0"/>
              </a:defRPr>
            </a:lvl3pPr>
            <a:lvl4pPr marL="1625459" indent="-232208" eaLnBrk="0" hangingPunct="0">
              <a:defRPr>
                <a:solidFill>
                  <a:schemeClr val="tx1"/>
                </a:solidFill>
                <a:latin typeface="Arial" pitchFamily="34" charset="0"/>
                <a:cs typeface="Lucida Sans Unicode" pitchFamily="34" charset="0"/>
              </a:defRPr>
            </a:lvl4pPr>
            <a:lvl5pPr marL="2089876" indent="-232208" eaLnBrk="0" hangingPunct="0">
              <a:defRPr>
                <a:solidFill>
                  <a:schemeClr val="tx1"/>
                </a:solidFill>
                <a:latin typeface="Arial" pitchFamily="34" charset="0"/>
                <a:cs typeface="Lucida Sans Unicode" pitchFamily="34" charset="0"/>
              </a:defRPr>
            </a:lvl5pPr>
            <a:lvl6pPr marL="2554294" indent="-232208" eaLnBrk="0" fontAlgn="base" hangingPunct="0">
              <a:spcBef>
                <a:spcPct val="0"/>
              </a:spcBef>
              <a:spcAft>
                <a:spcPct val="0"/>
              </a:spcAft>
              <a:defRPr>
                <a:solidFill>
                  <a:schemeClr val="tx1"/>
                </a:solidFill>
                <a:latin typeface="Arial" pitchFamily="34" charset="0"/>
                <a:cs typeface="Lucida Sans Unicode" pitchFamily="34" charset="0"/>
              </a:defRPr>
            </a:lvl6pPr>
            <a:lvl7pPr marL="3018711" indent="-232208" eaLnBrk="0" fontAlgn="base" hangingPunct="0">
              <a:spcBef>
                <a:spcPct val="0"/>
              </a:spcBef>
              <a:spcAft>
                <a:spcPct val="0"/>
              </a:spcAft>
              <a:defRPr>
                <a:solidFill>
                  <a:schemeClr val="tx1"/>
                </a:solidFill>
                <a:latin typeface="Arial" pitchFamily="34" charset="0"/>
                <a:cs typeface="Lucida Sans Unicode" pitchFamily="34" charset="0"/>
              </a:defRPr>
            </a:lvl7pPr>
            <a:lvl8pPr marL="3483128" indent="-232208" eaLnBrk="0" fontAlgn="base" hangingPunct="0">
              <a:spcBef>
                <a:spcPct val="0"/>
              </a:spcBef>
              <a:spcAft>
                <a:spcPct val="0"/>
              </a:spcAft>
              <a:defRPr>
                <a:solidFill>
                  <a:schemeClr val="tx1"/>
                </a:solidFill>
                <a:latin typeface="Arial" pitchFamily="34" charset="0"/>
                <a:cs typeface="Lucida Sans Unicode" pitchFamily="34" charset="0"/>
              </a:defRPr>
            </a:lvl8pPr>
            <a:lvl9pPr marL="3947544" indent="-232208" eaLnBrk="0" fontAlgn="base" hangingPunct="0">
              <a:spcBef>
                <a:spcPct val="0"/>
              </a:spcBef>
              <a:spcAft>
                <a:spcPct val="0"/>
              </a:spcAft>
              <a:defRPr>
                <a:solidFill>
                  <a:schemeClr val="tx1"/>
                </a:solidFill>
                <a:latin typeface="Arial" pitchFamily="34" charset="0"/>
                <a:cs typeface="Lucida Sans Unicode" pitchFamily="34" charset="0"/>
              </a:defRPr>
            </a:lvl9pPr>
          </a:lstStyle>
          <a:p>
            <a:pPr eaLnBrk="1" hangingPunct="1"/>
            <a:r>
              <a:rPr lang="da-DK" altLang="da-DK" smtClean="0">
                <a:solidFill>
                  <a:prstClr val="black"/>
                </a:solidFill>
              </a:rPr>
              <a:t>Island sep 06</a:t>
            </a:r>
          </a:p>
        </p:txBody>
      </p:sp>
      <p:sp>
        <p:nvSpPr>
          <p:cNvPr id="116741" name="Rectangle 7"/>
          <p:cNvSpPr>
            <a:spLocks noGrp="1" noChangeArrowheads="1"/>
          </p:cNvSpPr>
          <p:nvPr>
            <p:ph type="sldNum" sz="quarter" idx="5"/>
          </p:nvPr>
        </p:nvSpPr>
        <p:spPr>
          <a:noFill/>
        </p:spPr>
        <p:txBody>
          <a:bodyPr/>
          <a:lstStyle>
            <a:lvl1pPr eaLnBrk="0" hangingPunct="0">
              <a:defRPr>
                <a:solidFill>
                  <a:schemeClr val="tx1"/>
                </a:solidFill>
                <a:latin typeface="Arial" pitchFamily="34" charset="0"/>
                <a:cs typeface="Lucida Sans Unicode" pitchFamily="34" charset="0"/>
              </a:defRPr>
            </a:lvl1pPr>
            <a:lvl2pPr marL="754677" indent="-290261" eaLnBrk="0" hangingPunct="0">
              <a:defRPr>
                <a:solidFill>
                  <a:schemeClr val="tx1"/>
                </a:solidFill>
                <a:latin typeface="Arial" pitchFamily="34" charset="0"/>
                <a:cs typeface="Lucida Sans Unicode" pitchFamily="34" charset="0"/>
              </a:defRPr>
            </a:lvl2pPr>
            <a:lvl3pPr marL="1161041" indent="-232208" eaLnBrk="0" hangingPunct="0">
              <a:defRPr>
                <a:solidFill>
                  <a:schemeClr val="tx1"/>
                </a:solidFill>
                <a:latin typeface="Arial" pitchFamily="34" charset="0"/>
                <a:cs typeface="Lucida Sans Unicode" pitchFamily="34" charset="0"/>
              </a:defRPr>
            </a:lvl3pPr>
            <a:lvl4pPr marL="1625459" indent="-232208" eaLnBrk="0" hangingPunct="0">
              <a:defRPr>
                <a:solidFill>
                  <a:schemeClr val="tx1"/>
                </a:solidFill>
                <a:latin typeface="Arial" pitchFamily="34" charset="0"/>
                <a:cs typeface="Lucida Sans Unicode" pitchFamily="34" charset="0"/>
              </a:defRPr>
            </a:lvl4pPr>
            <a:lvl5pPr marL="2089876" indent="-232208" eaLnBrk="0" hangingPunct="0">
              <a:defRPr>
                <a:solidFill>
                  <a:schemeClr val="tx1"/>
                </a:solidFill>
                <a:latin typeface="Arial" pitchFamily="34" charset="0"/>
                <a:cs typeface="Lucida Sans Unicode" pitchFamily="34" charset="0"/>
              </a:defRPr>
            </a:lvl5pPr>
            <a:lvl6pPr marL="2554294" indent="-232208" eaLnBrk="0" fontAlgn="base" hangingPunct="0">
              <a:spcBef>
                <a:spcPct val="0"/>
              </a:spcBef>
              <a:spcAft>
                <a:spcPct val="0"/>
              </a:spcAft>
              <a:defRPr>
                <a:solidFill>
                  <a:schemeClr val="tx1"/>
                </a:solidFill>
                <a:latin typeface="Arial" pitchFamily="34" charset="0"/>
                <a:cs typeface="Lucida Sans Unicode" pitchFamily="34" charset="0"/>
              </a:defRPr>
            </a:lvl6pPr>
            <a:lvl7pPr marL="3018711" indent="-232208" eaLnBrk="0" fontAlgn="base" hangingPunct="0">
              <a:spcBef>
                <a:spcPct val="0"/>
              </a:spcBef>
              <a:spcAft>
                <a:spcPct val="0"/>
              </a:spcAft>
              <a:defRPr>
                <a:solidFill>
                  <a:schemeClr val="tx1"/>
                </a:solidFill>
                <a:latin typeface="Arial" pitchFamily="34" charset="0"/>
                <a:cs typeface="Lucida Sans Unicode" pitchFamily="34" charset="0"/>
              </a:defRPr>
            </a:lvl7pPr>
            <a:lvl8pPr marL="3483128" indent="-232208" eaLnBrk="0" fontAlgn="base" hangingPunct="0">
              <a:spcBef>
                <a:spcPct val="0"/>
              </a:spcBef>
              <a:spcAft>
                <a:spcPct val="0"/>
              </a:spcAft>
              <a:defRPr>
                <a:solidFill>
                  <a:schemeClr val="tx1"/>
                </a:solidFill>
                <a:latin typeface="Arial" pitchFamily="34" charset="0"/>
                <a:cs typeface="Lucida Sans Unicode" pitchFamily="34" charset="0"/>
              </a:defRPr>
            </a:lvl8pPr>
            <a:lvl9pPr marL="3947544" indent="-232208" eaLnBrk="0" fontAlgn="base" hangingPunct="0">
              <a:spcBef>
                <a:spcPct val="0"/>
              </a:spcBef>
              <a:spcAft>
                <a:spcPct val="0"/>
              </a:spcAft>
              <a:defRPr>
                <a:solidFill>
                  <a:schemeClr val="tx1"/>
                </a:solidFill>
                <a:latin typeface="Arial" pitchFamily="34" charset="0"/>
                <a:cs typeface="Lucida Sans Unicode" pitchFamily="34" charset="0"/>
              </a:defRPr>
            </a:lvl9pPr>
          </a:lstStyle>
          <a:p>
            <a:pPr eaLnBrk="1" hangingPunct="1"/>
            <a:fld id="{278DCC02-C5F7-42F6-BBA7-DEEDBE8CDBEA}" type="slidenum">
              <a:rPr lang="da-DK" altLang="da-DK" smtClean="0">
                <a:solidFill>
                  <a:prstClr val="black"/>
                </a:solidFill>
              </a:rPr>
              <a:pPr eaLnBrk="1" hangingPunct="1"/>
              <a:t>3</a:t>
            </a:fld>
            <a:endParaRPr lang="da-DK" altLang="da-DK" smtClean="0">
              <a:solidFill>
                <a:prstClr val="black"/>
              </a:solidFill>
            </a:endParaRPr>
          </a:p>
        </p:txBody>
      </p:sp>
      <p:sp>
        <p:nvSpPr>
          <p:cNvPr id="116742" name="Rectangle 2"/>
          <p:cNvSpPr>
            <a:spLocks noGrp="1" noRot="1" noChangeAspect="1" noChangeArrowheads="1" noTextEdit="1"/>
          </p:cNvSpPr>
          <p:nvPr>
            <p:ph type="sldImg"/>
          </p:nvPr>
        </p:nvSpPr>
        <p:spPr>
          <a:ln/>
        </p:spPr>
      </p:sp>
      <p:sp>
        <p:nvSpPr>
          <p:cNvPr id="116743" name="Rectangle 3"/>
          <p:cNvSpPr>
            <a:spLocks noGrp="1" noChangeArrowheads="1"/>
          </p:cNvSpPr>
          <p:nvPr>
            <p:ph type="body" idx="1"/>
          </p:nvPr>
        </p:nvSpPr>
        <p:spPr>
          <a:noFill/>
        </p:spPr>
        <p:txBody>
          <a:bodyPr/>
          <a:lstStyle/>
          <a:p>
            <a:pPr eaLnBrk="1" hangingPunct="1"/>
            <a:endParaRPr lang="da-DK" altLang="da-DK" smtClean="0">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b="1" dirty="0"/>
              <a:t>Forskellen</a:t>
            </a:r>
          </a:p>
          <a:p>
            <a:r>
              <a:rPr lang="da-DK" dirty="0"/>
              <a:t>Hvad er forskellen på Tisted og Ringsted? </a:t>
            </a:r>
          </a:p>
          <a:p>
            <a:r>
              <a:rPr lang="da-DK" dirty="0"/>
              <a:t>– Man kan ringe fra Ringsted til Tisted, men man kan ikke tisse fra Tisted til Ringsted.</a:t>
            </a:r>
          </a:p>
          <a:p>
            <a:endParaRPr lang="da-DK" dirty="0"/>
          </a:p>
          <a:p>
            <a:r>
              <a:rPr lang="da-DK" dirty="0"/>
              <a:t>Lighedsvittigheder er helt anderledes og ofte tendentiøse. </a:t>
            </a:r>
          </a:p>
          <a:p>
            <a:endParaRPr lang="da-DK" dirty="0"/>
          </a:p>
          <a:p>
            <a:r>
              <a:rPr lang="da-DK" b="1" dirty="0"/>
              <a:t>Ligheden</a:t>
            </a:r>
            <a:r>
              <a:rPr lang="da-DK" dirty="0"/>
              <a:t/>
            </a:r>
            <a:br>
              <a:rPr lang="da-DK" dirty="0"/>
            </a:br>
            <a:r>
              <a:rPr lang="da-DK" dirty="0"/>
              <a:t>Hvad er ligheden mellem et HTH-køkken og en politikker?</a:t>
            </a:r>
            <a:br>
              <a:rPr lang="da-DK" dirty="0"/>
            </a:br>
            <a:r>
              <a:rPr lang="da-DK" dirty="0"/>
              <a:t>Låger, lover, låger, lover ... skuffer, skuffer, skuffer, skuffer. </a:t>
            </a:r>
          </a:p>
          <a:p>
            <a:r>
              <a:rPr lang="da-DK" dirty="0"/>
              <a:t>Hvad er ligheden imellem en elektrisk togbane og barmen på en kvinde?</a:t>
            </a:r>
            <a:br>
              <a:rPr lang="da-DK" dirty="0"/>
            </a:br>
            <a:r>
              <a:rPr lang="da-DK" dirty="0"/>
              <a:t>De er begge lavet til børn men det er mændene der bruger dem. </a:t>
            </a:r>
          </a:p>
          <a:p>
            <a:r>
              <a:rPr lang="da-DK" dirty="0"/>
              <a:t>Hvad er forskellen på en dommer og en giftefoged?</a:t>
            </a:r>
            <a:br>
              <a:rPr lang="da-DK" dirty="0"/>
            </a:br>
            <a:r>
              <a:rPr lang="da-DK" dirty="0"/>
              <a:t>Den ene henviser folk til et hårdt liv i fangenskab, den anden sætter dem bare i fængsel. </a:t>
            </a:r>
          </a:p>
          <a:p>
            <a:r>
              <a:rPr lang="da-DK" dirty="0"/>
              <a:t>Hvad er ligheden mellem et løg og en kvinde?</a:t>
            </a:r>
            <a:br>
              <a:rPr lang="da-DK" dirty="0"/>
            </a:br>
            <a:r>
              <a:rPr lang="da-DK" dirty="0"/>
              <a:t>- Når man piller det yderste lag af, er resten lige til at tude over. </a:t>
            </a:r>
          </a:p>
          <a:p>
            <a:r>
              <a:rPr lang="da-DK" dirty="0"/>
              <a:t>Hvad er ligheden mellem kvinder og computermus? </a:t>
            </a:r>
          </a:p>
          <a:p>
            <a:r>
              <a:rPr lang="da-DK" dirty="0"/>
              <a:t>- Hvis man rører ved dem på den rigtige måde, og ved hvilke knapper man skal trykke på, så kan man nå langt.</a:t>
            </a:r>
            <a:br>
              <a:rPr lang="da-DK" dirty="0"/>
            </a:br>
            <a:r>
              <a:rPr lang="da-DK" dirty="0"/>
              <a:t>Men på længere sigt kan man få varige mén. </a:t>
            </a:r>
          </a:p>
          <a:p>
            <a:endParaRPr lang="da-DK" dirty="0"/>
          </a:p>
          <a:p>
            <a:r>
              <a:rPr lang="da-DK" dirty="0"/>
              <a:t>Hvad er ligheden mellem at konen går på indkøb og har sex med manden?</a:t>
            </a:r>
            <a:br>
              <a:rPr lang="da-DK" dirty="0"/>
            </a:br>
            <a:r>
              <a:rPr lang="da-DK" dirty="0"/>
              <a:t>- Begge dele tømmer jo pungen. </a:t>
            </a:r>
          </a:p>
          <a:p>
            <a:endParaRPr lang="da-DK" dirty="0"/>
          </a:p>
          <a:p>
            <a:r>
              <a:rPr lang="da-DK" dirty="0"/>
              <a:t>Alle børnene spillede computer.</a:t>
            </a:r>
            <a:br>
              <a:rPr lang="da-DK" dirty="0"/>
            </a:br>
            <a:r>
              <a:rPr lang="da-DK" dirty="0"/>
              <a:t>– Undtagen Emil han skulle skrive stil.</a:t>
            </a:r>
            <a:br>
              <a:rPr lang="da-DK" dirty="0"/>
            </a:br>
            <a:r>
              <a:rPr lang="da-DK" dirty="0"/>
              <a:t>Alle børnene viste respekt og taknemmelighed over for den psykisk syge pige de havde i klassen.</a:t>
            </a:r>
            <a:br>
              <a:rPr lang="da-DK" dirty="0"/>
            </a:br>
            <a:r>
              <a:rPr lang="da-DK" dirty="0"/>
              <a:t>– Undtagen Lasse han bad hende om at skifte klasse.</a:t>
            </a:r>
            <a:br>
              <a:rPr lang="da-DK" dirty="0"/>
            </a:br>
            <a:r>
              <a:rPr lang="da-DK" dirty="0"/>
              <a:t>Alle børnene kom ud af den brændende skole.</a:t>
            </a:r>
            <a:br>
              <a:rPr lang="da-DK" dirty="0"/>
            </a:br>
            <a:r>
              <a:rPr lang="da-DK" dirty="0"/>
              <a:t>– Undtagen Peter mongol for der var nogen der havde piftet hans kørestol!</a:t>
            </a:r>
            <a:br>
              <a:rPr lang="da-DK" dirty="0"/>
            </a:br>
            <a:r>
              <a:rPr lang="da-DK" dirty="0"/>
              <a:t>Alle børnene kom sikkert væk fra morderen</a:t>
            </a:r>
            <a:br>
              <a:rPr lang="da-DK" dirty="0"/>
            </a:br>
            <a:r>
              <a:rPr lang="da-DK" dirty="0"/>
              <a:t>– Undtagen Claus han blev fanget i BAUHAUS.</a:t>
            </a:r>
            <a:br>
              <a:rPr lang="da-DK" dirty="0"/>
            </a:br>
            <a:r>
              <a:rPr lang="da-DK" dirty="0"/>
              <a:t>Alle børnene havde respekt for læreren. Undtagen Max – han stak hende ned med en saks</a:t>
            </a:r>
          </a:p>
          <a:p>
            <a:r>
              <a:rPr lang="da-DK" dirty="0"/>
              <a:t>Alle børnene kom ud fra junglen, Undtagen Camilla, hun blev voldtaget af en gorilla!</a:t>
            </a:r>
          </a:p>
          <a:p>
            <a:r>
              <a:rPr lang="da-DK" dirty="0"/>
              <a:t>Alle børnene kom hjem, efter jagt, undtagen Karen; hun var blevet forvekslet med haren.</a:t>
            </a:r>
          </a:p>
          <a:p>
            <a:r>
              <a:rPr lang="da-DK" dirty="0"/>
              <a:t>Alle børnene spiste hestekød, undtagen Connie; det var hendes pony!</a:t>
            </a:r>
          </a:p>
          <a:p>
            <a:r>
              <a:rPr lang="da-DK" dirty="0"/>
              <a:t>Alle børnene gik i kirke, Undtagen Nathan; han dyrkede satan.</a:t>
            </a:r>
          </a:p>
          <a:p>
            <a:r>
              <a:rPr lang="da-DK" dirty="0"/>
              <a:t>Alle børnene drak deres sodavand, undtagen Anker; han var dranker!</a:t>
            </a:r>
          </a:p>
          <a:p>
            <a:r>
              <a:rPr lang="da-DK" dirty="0"/>
              <a:t>Alle børnene kom hjem fra fabrikken, undtagen Åse; hun kom ud på dåse.</a:t>
            </a:r>
          </a:p>
          <a:p>
            <a:r>
              <a:rPr lang="da-DK" dirty="0"/>
              <a:t>Alle børnene havde hovedet fyldt med tanker, undtagen Dan; hans var fyldt med vand.</a:t>
            </a:r>
          </a:p>
          <a:p>
            <a:r>
              <a:rPr lang="da-DK" dirty="0"/>
              <a:t>Alle børnene, kom sikkert over togskinnerne, undtagen Peter; han manglede sgu en meter!</a:t>
            </a:r>
          </a:p>
          <a:p>
            <a:r>
              <a:rPr lang="da-DK" dirty="0"/>
              <a:t>Alle børnene kom sikkert ud fra slagteren undtagen Lars; han var hakket til fars…</a:t>
            </a:r>
          </a:p>
          <a:p>
            <a:r>
              <a:rPr lang="da-DK" dirty="0"/>
              <a:t>Alle børnene kastet med håndgranater undtagen Bitten hun smed splitten.</a:t>
            </a:r>
          </a:p>
          <a:p>
            <a:r>
              <a:rPr lang="da-DK" dirty="0"/>
              <a:t>Alle børnene gik over den store vej undtagen Oda hun blev kørt ned af en Skoda..</a:t>
            </a:r>
          </a:p>
          <a:p>
            <a:r>
              <a:rPr lang="da-DK" dirty="0"/>
              <a:t>Alle børnene rydder op efter færdselsuheldet, undtagen Verner, det er ham de fjerner.</a:t>
            </a:r>
          </a:p>
          <a:p>
            <a:r>
              <a:rPr lang="da-DK" dirty="0"/>
              <a:t>Alle børnene løb væk fra ilden undtagen Willy, det var ham de havde sat ild i.</a:t>
            </a:r>
          </a:p>
        </p:txBody>
      </p:sp>
      <p:sp>
        <p:nvSpPr>
          <p:cNvPr id="4" name="Pladsholder til sidehoved 3"/>
          <p:cNvSpPr>
            <a:spLocks noGrp="1"/>
          </p:cNvSpPr>
          <p:nvPr>
            <p:ph type="hdr" sz="quarter" idx="10"/>
          </p:nvPr>
        </p:nvSpPr>
        <p:spPr/>
        <p:txBody>
          <a:bodyPr/>
          <a:lstStyle/>
          <a:p>
            <a:pPr>
              <a:defRPr/>
            </a:pPr>
            <a:r>
              <a:rPr lang="da-DK" smtClean="0">
                <a:solidFill>
                  <a:prstClr val="black"/>
                </a:solidFill>
              </a:rPr>
              <a:t>Ole Togeby</a:t>
            </a:r>
            <a:endParaRPr lang="da-DK" dirty="0">
              <a:solidFill>
                <a:prstClr val="black"/>
              </a:solidFill>
            </a:endParaRPr>
          </a:p>
        </p:txBody>
      </p:sp>
      <p:sp>
        <p:nvSpPr>
          <p:cNvPr id="5" name="Pladsholder til dato 4"/>
          <p:cNvSpPr>
            <a:spLocks noGrp="1"/>
          </p:cNvSpPr>
          <p:nvPr>
            <p:ph type="dt" idx="11"/>
          </p:nvPr>
        </p:nvSpPr>
        <p:spPr/>
        <p:txBody>
          <a:bodyPr/>
          <a:lstStyle/>
          <a:p>
            <a:pPr>
              <a:defRPr/>
            </a:pPr>
            <a:fld id="{B49E9CBA-034A-4C26-88F3-A0C3892C3D24}" type="datetime1">
              <a:rPr lang="da-DK" smtClean="0">
                <a:solidFill>
                  <a:prstClr val="black"/>
                </a:solidFill>
              </a:rPr>
              <a:pPr>
                <a:defRPr/>
              </a:pPr>
              <a:t>05-02-2018</a:t>
            </a:fld>
            <a:endParaRPr lang="da-DK">
              <a:solidFill>
                <a:prstClr val="black"/>
              </a:solidFill>
            </a:endParaRPr>
          </a:p>
        </p:txBody>
      </p:sp>
      <p:sp>
        <p:nvSpPr>
          <p:cNvPr id="6" name="Pladsholder til sidefod 5"/>
          <p:cNvSpPr>
            <a:spLocks noGrp="1"/>
          </p:cNvSpPr>
          <p:nvPr>
            <p:ph type="ftr" sz="quarter" idx="12"/>
          </p:nvPr>
        </p:nvSpPr>
        <p:spPr/>
        <p:txBody>
          <a:bodyPr/>
          <a:lstStyle/>
          <a:p>
            <a:pPr>
              <a:defRPr/>
            </a:pPr>
            <a:r>
              <a:rPr lang="da-DK" smtClean="0">
                <a:solidFill>
                  <a:prstClr val="black"/>
                </a:solidFill>
              </a:rPr>
              <a:t>Genrer og diskurser 2011</a:t>
            </a:r>
            <a:endParaRPr lang="da-DK" dirty="0">
              <a:solidFill>
                <a:prstClr val="black"/>
              </a:solidFill>
            </a:endParaRPr>
          </a:p>
        </p:txBody>
      </p:sp>
      <p:sp>
        <p:nvSpPr>
          <p:cNvPr id="7" name="Pladsholder til diasnummer 6"/>
          <p:cNvSpPr>
            <a:spLocks noGrp="1"/>
          </p:cNvSpPr>
          <p:nvPr>
            <p:ph type="sldNum" sz="quarter" idx="13"/>
          </p:nvPr>
        </p:nvSpPr>
        <p:spPr/>
        <p:txBody>
          <a:bodyPr/>
          <a:lstStyle/>
          <a:p>
            <a:pPr>
              <a:defRPr/>
            </a:pPr>
            <a:fld id="{363E1219-7CC9-4CB7-B33A-2ADC8C1A4B48}" type="slidenum">
              <a:rPr lang="da-DK" smtClean="0">
                <a:solidFill>
                  <a:prstClr val="black"/>
                </a:solidFill>
              </a:rPr>
              <a:pPr>
                <a:defRPr/>
              </a:pPr>
              <a:t>7</a:t>
            </a:fld>
            <a:endParaRPr lang="da-DK">
              <a:solidFill>
                <a:prstClr val="black"/>
              </a:solidFill>
            </a:endParaRPr>
          </a:p>
        </p:txBody>
      </p:sp>
    </p:spTree>
    <p:extLst>
      <p:ext uri="{BB962C8B-B14F-4D97-AF65-F5344CB8AC3E}">
        <p14:creationId xmlns:p14="http://schemas.microsoft.com/office/powerpoint/2010/main" val="14322345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IÆK">
    <p:spTree>
      <p:nvGrpSpPr>
        <p:cNvPr id="1" name=""/>
        <p:cNvGrpSpPr/>
        <p:nvPr/>
      </p:nvGrpSpPr>
      <p:grpSpPr>
        <a:xfrm>
          <a:off x="0" y="0"/>
          <a:ext cx="0" cy="0"/>
          <a:chOff x="0" y="0"/>
          <a:chExt cx="0" cy="0"/>
        </a:xfrm>
      </p:grpSpPr>
      <p:sp>
        <p:nvSpPr>
          <p:cNvPr id="3" name="Und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a-DK" dirty="0" smtClean="0"/>
              <a:t>Klik for at redigere undertiteltypografien i masteren</a:t>
            </a:r>
            <a:endParaRPr lang="da-DK" dirty="0"/>
          </a:p>
        </p:txBody>
      </p:sp>
      <p:sp>
        <p:nvSpPr>
          <p:cNvPr id="8" name="Pladsholder til tekst 7"/>
          <p:cNvSpPr>
            <a:spLocks noGrp="1"/>
          </p:cNvSpPr>
          <p:nvPr>
            <p:ph type="body" sz="quarter" idx="11"/>
          </p:nvPr>
        </p:nvSpPr>
        <p:spPr>
          <a:xfrm>
            <a:off x="5364088" y="6093296"/>
            <a:ext cx="3312368" cy="287908"/>
          </a:xfrm>
        </p:spPr>
        <p:txBody>
          <a:bodyPr/>
          <a:lstStyle>
            <a:lvl1pPr marL="0" indent="0">
              <a:buNone/>
              <a:defRPr sz="1100" baseline="0"/>
            </a:lvl1pPr>
          </a:lstStyle>
          <a:p>
            <a:pPr lvl="0"/>
            <a:endParaRPr lang="da-DK" dirty="0" smtClean="0"/>
          </a:p>
        </p:txBody>
      </p:sp>
      <p:sp>
        <p:nvSpPr>
          <p:cNvPr id="2" name="Titel 1"/>
          <p:cNvSpPr>
            <a:spLocks noGrp="1"/>
          </p:cNvSpPr>
          <p:nvPr>
            <p:ph type="title"/>
          </p:nvPr>
        </p:nvSpPr>
        <p:spPr/>
        <p:txBody>
          <a:bodyPr/>
          <a:lstStyle/>
          <a:p>
            <a:r>
              <a:rPr lang="da-DK" dirty="0" smtClean="0"/>
              <a:t>Klik for at redigere i master</a:t>
            </a:r>
            <a:endParaRPr lang="da-DK" dirty="0"/>
          </a:p>
        </p:txBody>
      </p:sp>
      <p:sp>
        <p:nvSpPr>
          <p:cNvPr id="7" name="Pladsholder til dato 6"/>
          <p:cNvSpPr>
            <a:spLocks noGrp="1"/>
          </p:cNvSpPr>
          <p:nvPr>
            <p:ph type="dt" sz="half" idx="12"/>
          </p:nvPr>
        </p:nvSpPr>
        <p:spPr/>
        <p:txBody>
          <a:bodyPr/>
          <a:lstStyle/>
          <a:p>
            <a:pPr>
              <a:defRPr/>
            </a:pPr>
            <a:endParaRPr lang="da-DK">
              <a:solidFill>
                <a:srgbClr val="000000">
                  <a:tint val="75000"/>
                </a:srgbClr>
              </a:solidFill>
            </a:endParaRPr>
          </a:p>
        </p:txBody>
      </p:sp>
      <p:sp>
        <p:nvSpPr>
          <p:cNvPr id="9" name="Pladsholder til sidefod 8"/>
          <p:cNvSpPr>
            <a:spLocks noGrp="1"/>
          </p:cNvSpPr>
          <p:nvPr>
            <p:ph type="ftr" sz="quarter" idx="13"/>
          </p:nvPr>
        </p:nvSpPr>
        <p:spPr/>
        <p:txBody>
          <a:bodyPr/>
          <a:lstStyle/>
          <a:p>
            <a:pPr>
              <a:defRPr/>
            </a:pPr>
            <a:r>
              <a:rPr lang="pt-BR" smtClean="0">
                <a:solidFill>
                  <a:srgbClr val="000000"/>
                </a:solidFill>
              </a:rPr>
              <a:t>A A R H U S   U N I V E R S I T E T                             Institut for Æstetik og Kommunikation</a:t>
            </a:r>
            <a:endParaRPr lang="da-DK" dirty="0">
              <a:solidFill>
                <a:srgbClr val="000000"/>
              </a:solidFill>
            </a:endParaRPr>
          </a:p>
        </p:txBody>
      </p:sp>
      <p:sp>
        <p:nvSpPr>
          <p:cNvPr id="10" name="Pladsholder til diasnummer 9"/>
          <p:cNvSpPr>
            <a:spLocks noGrp="1"/>
          </p:cNvSpPr>
          <p:nvPr>
            <p:ph type="sldNum" sz="quarter" idx="14"/>
          </p:nvPr>
        </p:nvSpPr>
        <p:spPr/>
        <p:txBody>
          <a:bodyPr/>
          <a:lstStyle/>
          <a:p>
            <a:endParaRPr lang="da-DK" dirty="0">
              <a:solidFill>
                <a:srgbClr val="000000">
                  <a:tint val="75000"/>
                </a:srgbClr>
              </a:solidFill>
            </a:endParaRPr>
          </a:p>
        </p:txBody>
      </p:sp>
    </p:spTree>
    <p:extLst>
      <p:ext uri="{BB962C8B-B14F-4D97-AF65-F5344CB8AC3E}">
        <p14:creationId xmlns:p14="http://schemas.microsoft.com/office/powerpoint/2010/main" val="25645930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Klik for at redigere titeltypografi i masteren</a:t>
            </a:r>
            <a:endParaRPr lang="da-DK" dirty="0"/>
          </a:p>
        </p:txBody>
      </p:sp>
      <p:sp>
        <p:nvSpPr>
          <p:cNvPr id="3" name="Pladsholder til indhold 2"/>
          <p:cNvSpPr>
            <a:spLocks noGrp="1"/>
          </p:cNvSpPr>
          <p:nvPr>
            <p:ph idx="1"/>
          </p:nvPr>
        </p:nvSpPr>
        <p:spPr/>
        <p:txBody>
          <a:body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Rectangle 5"/>
          <p:cNvSpPr>
            <a:spLocks noGrp="1" noChangeArrowheads="1"/>
          </p:cNvSpPr>
          <p:nvPr>
            <p:ph type="ftr" sz="quarter" idx="10"/>
          </p:nvPr>
        </p:nvSpPr>
        <p:spPr/>
        <p:txBody>
          <a:bodyPr/>
          <a:lstStyle>
            <a:lvl1pPr>
              <a:defRPr/>
            </a:lvl1pPr>
          </a:lstStyle>
          <a:p>
            <a:pPr>
              <a:defRPr/>
            </a:pPr>
            <a:r>
              <a:rPr lang="pt-BR" smtClean="0">
                <a:solidFill>
                  <a:srgbClr val="000000"/>
                </a:solidFill>
              </a:rPr>
              <a:t>A A R H U S   U N I V E R S I T E T                             Institut for Æstetik og Kommunikation</a:t>
            </a:r>
            <a:endParaRPr lang="da-DK" dirty="0">
              <a:solidFill>
                <a:srgbClr val="000000"/>
              </a:solidFill>
            </a:endParaRPr>
          </a:p>
        </p:txBody>
      </p:sp>
    </p:spTree>
    <p:extLst>
      <p:ext uri="{BB962C8B-B14F-4D97-AF65-F5344CB8AC3E}">
        <p14:creationId xmlns:p14="http://schemas.microsoft.com/office/powerpoint/2010/main" val="3481306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indhold 2"/>
          <p:cNvSpPr>
            <a:spLocks noGrp="1"/>
          </p:cNvSpPr>
          <p:nvPr>
            <p:ph sz="half" idx="1"/>
          </p:nvPr>
        </p:nvSpPr>
        <p:spPr>
          <a:xfrm>
            <a:off x="457200" y="1628775"/>
            <a:ext cx="4038600" cy="36718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indhold 3"/>
          <p:cNvSpPr>
            <a:spLocks noGrp="1"/>
          </p:cNvSpPr>
          <p:nvPr>
            <p:ph sz="half" idx="2"/>
          </p:nvPr>
        </p:nvSpPr>
        <p:spPr>
          <a:xfrm>
            <a:off x="4648200" y="1628775"/>
            <a:ext cx="4038600" cy="36718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Rectangle 5"/>
          <p:cNvSpPr>
            <a:spLocks noGrp="1" noChangeArrowheads="1"/>
          </p:cNvSpPr>
          <p:nvPr>
            <p:ph type="ftr" sz="quarter" idx="10"/>
          </p:nvPr>
        </p:nvSpPr>
        <p:spPr/>
        <p:txBody>
          <a:bodyPr/>
          <a:lstStyle>
            <a:lvl1pPr>
              <a:defRPr/>
            </a:lvl1pPr>
          </a:lstStyle>
          <a:p>
            <a:pPr>
              <a:defRPr/>
            </a:pPr>
            <a:r>
              <a:rPr lang="pt-BR" smtClean="0">
                <a:solidFill>
                  <a:srgbClr val="000000"/>
                </a:solidFill>
              </a:rPr>
              <a:t>A A R H U S   U N I V E R S I T E T                             Institut for Æstetik og Kommunikation</a:t>
            </a:r>
            <a:endParaRPr lang="da-DK">
              <a:solidFill>
                <a:srgbClr val="000000"/>
              </a:solidFill>
            </a:endParaRPr>
          </a:p>
        </p:txBody>
      </p:sp>
    </p:spTree>
    <p:extLst>
      <p:ext uri="{BB962C8B-B14F-4D97-AF65-F5344CB8AC3E}">
        <p14:creationId xmlns:p14="http://schemas.microsoft.com/office/powerpoint/2010/main" val="41044569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omt">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r>
              <a:rPr lang="da-DK" smtClean="0"/>
              <a:t>Klik for at redigere i master</a:t>
            </a:r>
            <a:endParaRPr lang="da-DK"/>
          </a:p>
        </p:txBody>
      </p:sp>
      <p:sp>
        <p:nvSpPr>
          <p:cNvPr id="4" name="Rectangle 5"/>
          <p:cNvSpPr>
            <a:spLocks noGrp="1" noChangeArrowheads="1"/>
          </p:cNvSpPr>
          <p:nvPr>
            <p:ph type="ftr" sz="quarter" idx="10"/>
          </p:nvPr>
        </p:nvSpPr>
        <p:spPr/>
        <p:txBody>
          <a:bodyPr/>
          <a:lstStyle>
            <a:lvl1pPr>
              <a:defRPr/>
            </a:lvl1pPr>
          </a:lstStyle>
          <a:p>
            <a:pPr>
              <a:defRPr/>
            </a:pPr>
            <a:r>
              <a:rPr lang="pt-BR" smtClean="0">
                <a:solidFill>
                  <a:srgbClr val="000000"/>
                </a:solidFill>
              </a:rPr>
              <a:t>A A R H U S   U N I V E R S I T E T                             Institut for Æstetik og Kommunikation</a:t>
            </a:r>
            <a:endParaRPr lang="da-DK">
              <a:solidFill>
                <a:srgbClr val="000000"/>
              </a:solidFill>
            </a:endParaRPr>
          </a:p>
        </p:txBody>
      </p:sp>
    </p:spTree>
    <p:extLst>
      <p:ext uri="{BB962C8B-B14F-4D97-AF65-F5344CB8AC3E}">
        <p14:creationId xmlns:p14="http://schemas.microsoft.com/office/powerpoint/2010/main" val="13161804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1_Tomt">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pt-BR" smtClean="0">
                <a:solidFill>
                  <a:srgbClr val="000000"/>
                </a:solidFill>
              </a:rPr>
              <a:t>A A R H U S   U N I V E R S I T E T            Institut for Æstetik og Kommunikation</a:t>
            </a:r>
            <a:endParaRPr lang="da-DK">
              <a:solidFill>
                <a:srgbClr val="000000"/>
              </a:solidFill>
            </a:endParaRPr>
          </a:p>
        </p:txBody>
      </p:sp>
    </p:spTree>
    <p:extLst>
      <p:ext uri="{BB962C8B-B14F-4D97-AF65-F5344CB8AC3E}">
        <p14:creationId xmlns:p14="http://schemas.microsoft.com/office/powerpoint/2010/main" val="35320996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Baggrund til PowerPoint-skabeloner kopi"/>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41338" y="0"/>
            <a:ext cx="10153651" cy="717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3"/>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a-DK" smtClean="0"/>
              <a:t>Klik for at redigere titeltypografi i masteren</a:t>
            </a:r>
          </a:p>
        </p:txBody>
      </p:sp>
      <p:sp>
        <p:nvSpPr>
          <p:cNvPr id="1028" name="Rectangle 4"/>
          <p:cNvSpPr>
            <a:spLocks noGrp="1" noChangeArrowheads="1"/>
          </p:cNvSpPr>
          <p:nvPr>
            <p:ph type="body" idx="1"/>
          </p:nvPr>
        </p:nvSpPr>
        <p:spPr bwMode="auto">
          <a:xfrm>
            <a:off x="457200" y="1628775"/>
            <a:ext cx="8229600" cy="3671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a-DK" dirty="0" smtClean="0"/>
              <a:t>Klik for at redigere teksttypografierne i masteren</a:t>
            </a:r>
          </a:p>
          <a:p>
            <a:pPr lvl="1"/>
            <a:r>
              <a:rPr lang="da-DK" dirty="0" smtClean="0"/>
              <a:t>Andet niveau</a:t>
            </a:r>
          </a:p>
          <a:p>
            <a:pPr lvl="2"/>
            <a:r>
              <a:rPr lang="da-DK" dirty="0" smtClean="0"/>
              <a:t>Tredje niveau</a:t>
            </a:r>
          </a:p>
          <a:p>
            <a:pPr lvl="3"/>
            <a:r>
              <a:rPr lang="da-DK" dirty="0" smtClean="0"/>
              <a:t>Fjerde niveau</a:t>
            </a:r>
          </a:p>
          <a:p>
            <a:pPr lvl="4"/>
            <a:r>
              <a:rPr lang="da-DK" dirty="0" smtClean="0"/>
              <a:t>Femte niveau</a:t>
            </a:r>
          </a:p>
        </p:txBody>
      </p:sp>
      <p:sp>
        <p:nvSpPr>
          <p:cNvPr id="165893" name="Rectangle 5"/>
          <p:cNvSpPr>
            <a:spLocks noGrp="1" noChangeArrowheads="1"/>
          </p:cNvSpPr>
          <p:nvPr>
            <p:ph type="ftr" sz="quarter" idx="3"/>
          </p:nvPr>
        </p:nvSpPr>
        <p:spPr bwMode="auto">
          <a:xfrm>
            <a:off x="1619250" y="6176963"/>
            <a:ext cx="3637334" cy="628650"/>
          </a:xfrm>
          <a:prstGeom prst="rect">
            <a:avLst/>
          </a:prstGeom>
          <a:noFill/>
          <a:ln w="0">
            <a:noFill/>
            <a:miter lim="800000"/>
            <a:headEnd/>
            <a:tailEnd/>
          </a:ln>
          <a:effectLst/>
        </p:spPr>
        <p:txBody>
          <a:bodyPr vert="horz" wrap="square" lIns="91440" tIns="45720" rIns="91440" bIns="45720" numCol="1" anchor="t" anchorCtr="0" compatLnSpc="1">
            <a:prstTxWarp prst="textNoShape">
              <a:avLst/>
            </a:prstTxWarp>
          </a:bodyPr>
          <a:lstStyle>
            <a:lvl1pPr>
              <a:defRPr sz="1200" b="1">
                <a:latin typeface="Futura Medium" pitchFamily="34" charset="0"/>
                <a:ea typeface="+mn-ea"/>
              </a:defRPr>
            </a:lvl1pPr>
          </a:lstStyle>
          <a:p>
            <a:pPr fontAlgn="base">
              <a:spcBef>
                <a:spcPct val="0"/>
              </a:spcBef>
              <a:spcAft>
                <a:spcPct val="0"/>
              </a:spcAft>
              <a:defRPr/>
            </a:pPr>
            <a:r>
              <a:rPr lang="pt-BR" dirty="0" smtClean="0">
                <a:solidFill>
                  <a:srgbClr val="000000"/>
                </a:solidFill>
              </a:rPr>
              <a:t>A A R H U S   U N I V E R S I T E T                             Institut for Æstetik og Kommunikation</a:t>
            </a:r>
            <a:endParaRPr lang="da-DK" dirty="0">
              <a:solidFill>
                <a:srgbClr val="000000"/>
              </a:solidFill>
            </a:endParaRPr>
          </a:p>
        </p:txBody>
      </p:sp>
      <p:pic>
        <p:nvPicPr>
          <p:cNvPr id="1030" name="Picture 6" descr="roedlinje"/>
          <p:cNvPicPr preferRelativeResize="0">
            <a:picLocks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619250" y="6381750"/>
            <a:ext cx="6981825" cy="2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1" name="Rectangle 7"/>
          <p:cNvSpPr>
            <a:spLocks noChangeArrowheads="1"/>
          </p:cNvSpPr>
          <p:nvPr userDrawn="1"/>
        </p:nvSpPr>
        <p:spPr bwMode="auto">
          <a:xfrm>
            <a:off x="8356600" y="5877272"/>
            <a:ext cx="4635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fld id="{13218411-E415-4C2E-A61A-D53DF8BFB91E}" type="slidenum">
              <a:rPr lang="da-DK" sz="1200">
                <a:solidFill>
                  <a:srgbClr val="000000"/>
                </a:solidFill>
                <a:latin typeface="Arial" charset="0"/>
                <a:ea typeface="ＭＳ Ｐゴシック" charset="-128"/>
              </a:rPr>
              <a:pPr fontAlgn="base">
                <a:spcBef>
                  <a:spcPct val="0"/>
                </a:spcBef>
                <a:spcAft>
                  <a:spcPct val="0"/>
                </a:spcAft>
              </a:pPr>
              <a:t>‹nr.›</a:t>
            </a:fld>
            <a:endParaRPr lang="da-DK" dirty="0">
              <a:solidFill>
                <a:srgbClr val="000000"/>
              </a:solidFill>
              <a:latin typeface="Arial" charset="0"/>
              <a:ea typeface="ＭＳ Ｐゴシック" charset="-128"/>
            </a:endParaRPr>
          </a:p>
        </p:txBody>
      </p:sp>
      <p:sp>
        <p:nvSpPr>
          <p:cNvPr id="165896" name="Text Box 8"/>
          <p:cNvSpPr txBox="1">
            <a:spLocks noChangeArrowheads="1"/>
          </p:cNvSpPr>
          <p:nvPr userDrawn="1"/>
        </p:nvSpPr>
        <p:spPr bwMode="auto">
          <a:xfrm>
            <a:off x="5795963" y="6453188"/>
            <a:ext cx="3024187" cy="274637"/>
          </a:xfrm>
          <a:prstGeom prst="rect">
            <a:avLst/>
          </a:prstGeom>
          <a:noFill/>
          <a:ln w="9525">
            <a:noFill/>
            <a:miter lim="800000"/>
            <a:headEnd/>
            <a:tailEnd/>
          </a:ln>
          <a:effectLst/>
        </p:spPr>
        <p:txBody>
          <a:bodyPr>
            <a:spAutoFit/>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eaLnBrk="1" fontAlgn="base" hangingPunct="1">
              <a:spcBef>
                <a:spcPct val="50000"/>
              </a:spcBef>
              <a:spcAft>
                <a:spcPct val="0"/>
              </a:spcAft>
              <a:defRPr/>
            </a:pPr>
            <a:r>
              <a:rPr lang="da-DK" sz="1200" dirty="0" smtClean="0">
                <a:solidFill>
                  <a:srgbClr val="000000"/>
                </a:solidFill>
              </a:rPr>
              <a:t>Ole Togeby: Stiltræk og rettelser</a:t>
            </a:r>
            <a:endParaRPr lang="da-DK" sz="1200" i="1" dirty="0" smtClean="0">
              <a:solidFill>
                <a:srgbClr val="000000"/>
              </a:solidFill>
            </a:endParaRPr>
          </a:p>
        </p:txBody>
      </p:sp>
      <p:sp>
        <p:nvSpPr>
          <p:cNvPr id="2" name="Pladsholder til dato 1"/>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smtClean="0">
                <a:solidFill>
                  <a:schemeClr val="tx1">
                    <a:tint val="75000"/>
                  </a:schemeClr>
                </a:solidFill>
              </a:defRPr>
            </a:lvl1pPr>
          </a:lstStyle>
          <a:p>
            <a:pPr fontAlgn="base">
              <a:spcBef>
                <a:spcPct val="0"/>
              </a:spcBef>
              <a:spcAft>
                <a:spcPct val="0"/>
              </a:spcAft>
              <a:defRPr/>
            </a:pPr>
            <a:endParaRPr lang="da-DK">
              <a:solidFill>
                <a:srgbClr val="000000">
                  <a:tint val="75000"/>
                </a:srgbClr>
              </a:solidFill>
              <a:latin typeface="Arial" charset="0"/>
              <a:ea typeface="ＭＳ Ｐゴシック" charset="-128"/>
            </a:endParaRPr>
          </a:p>
        </p:txBody>
      </p:sp>
      <p:sp>
        <p:nvSpPr>
          <p:cNvPr id="3" name="Pladsholder til diasnummer 2"/>
          <p:cNvSpPr>
            <a:spLocks noGrp="1"/>
          </p:cNvSpPr>
          <p:nvPr>
            <p:ph type="sldNum" sz="quarter" idx="4"/>
          </p:nvPr>
        </p:nvSpPr>
        <p:spPr>
          <a:xfrm>
            <a:off x="6686550" y="5805264"/>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base">
              <a:spcBef>
                <a:spcPct val="0"/>
              </a:spcBef>
              <a:spcAft>
                <a:spcPct val="0"/>
              </a:spcAft>
            </a:pPr>
            <a:endParaRPr lang="da-DK" dirty="0">
              <a:solidFill>
                <a:srgbClr val="000000">
                  <a:tint val="75000"/>
                </a:srgbClr>
              </a:solidFill>
              <a:latin typeface="Arial" charset="0"/>
              <a:ea typeface="ＭＳ Ｐゴシック" charset="-128"/>
            </a:endParaRPr>
          </a:p>
        </p:txBody>
      </p:sp>
    </p:spTree>
    <p:extLst>
      <p:ext uri="{BB962C8B-B14F-4D97-AF65-F5344CB8AC3E}">
        <p14:creationId xmlns:p14="http://schemas.microsoft.com/office/powerpoint/2010/main" val="6909777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iming>
    <p:tnLst>
      <p:par>
        <p:cTn id="1" dur="indefinite" restart="never" nodeType="tmRoot"/>
      </p:par>
    </p:tnLst>
  </p:timing>
  <p:hf hdr="0" dt="0"/>
  <p:txStyles>
    <p:titleStyle>
      <a:lvl1pPr algn="ctr" rtl="0" eaLnBrk="0" fontAlgn="base" hangingPunct="0">
        <a:spcBef>
          <a:spcPct val="0"/>
        </a:spcBef>
        <a:spcAft>
          <a:spcPct val="0"/>
        </a:spcAft>
        <a:defRPr sz="4000" b="1">
          <a:solidFill>
            <a:schemeClr val="tx1"/>
          </a:solidFill>
          <a:latin typeface="+mj-lt"/>
          <a:ea typeface="ＭＳ Ｐゴシック" charset="-128"/>
          <a:cs typeface="ＭＳ Ｐゴシック" charset="-128"/>
        </a:defRPr>
      </a:lvl1pPr>
      <a:lvl2pPr algn="ctr" rtl="0" eaLnBrk="0" fontAlgn="base" hangingPunct="0">
        <a:spcBef>
          <a:spcPct val="0"/>
        </a:spcBef>
        <a:spcAft>
          <a:spcPct val="0"/>
        </a:spcAft>
        <a:defRPr sz="4000" b="1">
          <a:solidFill>
            <a:schemeClr val="tx1"/>
          </a:solidFill>
          <a:latin typeface="Verdana" pitchFamily="34" charset="0"/>
          <a:ea typeface="ＭＳ Ｐゴシック" charset="-128"/>
          <a:cs typeface="ＭＳ Ｐゴシック" charset="-128"/>
        </a:defRPr>
      </a:lvl2pPr>
      <a:lvl3pPr algn="ctr" rtl="0" eaLnBrk="0" fontAlgn="base" hangingPunct="0">
        <a:spcBef>
          <a:spcPct val="0"/>
        </a:spcBef>
        <a:spcAft>
          <a:spcPct val="0"/>
        </a:spcAft>
        <a:defRPr sz="4000" b="1">
          <a:solidFill>
            <a:schemeClr val="tx1"/>
          </a:solidFill>
          <a:latin typeface="Verdana" pitchFamily="34" charset="0"/>
          <a:ea typeface="ＭＳ Ｐゴシック" charset="-128"/>
          <a:cs typeface="ＭＳ Ｐゴシック" charset="-128"/>
        </a:defRPr>
      </a:lvl3pPr>
      <a:lvl4pPr algn="ctr" rtl="0" eaLnBrk="0" fontAlgn="base" hangingPunct="0">
        <a:spcBef>
          <a:spcPct val="0"/>
        </a:spcBef>
        <a:spcAft>
          <a:spcPct val="0"/>
        </a:spcAft>
        <a:defRPr sz="4000" b="1">
          <a:solidFill>
            <a:schemeClr val="tx1"/>
          </a:solidFill>
          <a:latin typeface="Verdana" pitchFamily="34" charset="0"/>
          <a:ea typeface="ＭＳ Ｐゴシック" charset="-128"/>
          <a:cs typeface="ＭＳ Ｐゴシック" charset="-128"/>
        </a:defRPr>
      </a:lvl4pPr>
      <a:lvl5pPr algn="ctr" rtl="0" eaLnBrk="0" fontAlgn="base" hangingPunct="0">
        <a:spcBef>
          <a:spcPct val="0"/>
        </a:spcBef>
        <a:spcAft>
          <a:spcPct val="0"/>
        </a:spcAft>
        <a:defRPr sz="4000" b="1">
          <a:solidFill>
            <a:schemeClr val="tx1"/>
          </a:solidFill>
          <a:latin typeface="Verdana" pitchFamily="34" charset="0"/>
          <a:ea typeface="ＭＳ Ｐゴシック" charset="-128"/>
          <a:cs typeface="ＭＳ Ｐゴシック" charset="-128"/>
        </a:defRPr>
      </a:lvl5pPr>
      <a:lvl6pPr marL="457200" algn="ctr" rtl="0" fontAlgn="base">
        <a:spcBef>
          <a:spcPct val="0"/>
        </a:spcBef>
        <a:spcAft>
          <a:spcPct val="0"/>
        </a:spcAft>
        <a:defRPr sz="4000" b="1">
          <a:solidFill>
            <a:schemeClr val="tx1"/>
          </a:solidFill>
          <a:latin typeface="Verdana" pitchFamily="34" charset="0"/>
        </a:defRPr>
      </a:lvl6pPr>
      <a:lvl7pPr marL="914400" algn="ctr" rtl="0" fontAlgn="base">
        <a:spcBef>
          <a:spcPct val="0"/>
        </a:spcBef>
        <a:spcAft>
          <a:spcPct val="0"/>
        </a:spcAft>
        <a:defRPr sz="4000" b="1">
          <a:solidFill>
            <a:schemeClr val="tx1"/>
          </a:solidFill>
          <a:latin typeface="Verdana" pitchFamily="34" charset="0"/>
        </a:defRPr>
      </a:lvl7pPr>
      <a:lvl8pPr marL="1371600" algn="ctr" rtl="0" fontAlgn="base">
        <a:spcBef>
          <a:spcPct val="0"/>
        </a:spcBef>
        <a:spcAft>
          <a:spcPct val="0"/>
        </a:spcAft>
        <a:defRPr sz="4000" b="1">
          <a:solidFill>
            <a:schemeClr val="tx1"/>
          </a:solidFill>
          <a:latin typeface="Verdana" pitchFamily="34" charset="0"/>
        </a:defRPr>
      </a:lvl8pPr>
      <a:lvl9pPr marL="1828800" algn="ctr" rtl="0" fontAlgn="base">
        <a:spcBef>
          <a:spcPct val="0"/>
        </a:spcBef>
        <a:spcAft>
          <a:spcPct val="0"/>
        </a:spcAft>
        <a:defRPr sz="4000" b="1">
          <a:solidFill>
            <a:schemeClr val="tx1"/>
          </a:solidFill>
          <a:latin typeface="Verdana" pitchFamily="34" charset="0"/>
        </a:defRPr>
      </a:lvl9pPr>
    </p:titleStyle>
    <p:bodyStyle>
      <a:lvl1pPr marL="342900" indent="-342900" algn="l" rtl="0" eaLnBrk="0" fontAlgn="base" hangingPunct="0">
        <a:spcBef>
          <a:spcPct val="20000"/>
        </a:spcBef>
        <a:spcAft>
          <a:spcPct val="0"/>
        </a:spcAft>
        <a:buClr>
          <a:srgbClr val="FF0000"/>
        </a:buClr>
        <a:buFont typeface="Wingdings" pitchFamily="2" charset="2"/>
        <a:buChar char="§"/>
        <a:defRPr sz="28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lr>
          <a:srgbClr val="FF0000"/>
        </a:buClr>
        <a:buFont typeface="Wingdings" pitchFamily="2" charset="2"/>
        <a:buChar char="§"/>
        <a:defRPr sz="2400">
          <a:solidFill>
            <a:schemeClr val="tx1"/>
          </a:solidFill>
          <a:latin typeface="+mn-lt"/>
          <a:ea typeface="ＭＳ Ｐゴシック" charset="-128"/>
        </a:defRPr>
      </a:lvl2pPr>
      <a:lvl3pPr marL="1143000" indent="-228600" algn="l" rtl="0" eaLnBrk="0" fontAlgn="base" hangingPunct="0">
        <a:spcBef>
          <a:spcPct val="20000"/>
        </a:spcBef>
        <a:spcAft>
          <a:spcPct val="0"/>
        </a:spcAft>
        <a:buClr>
          <a:srgbClr val="FF0000"/>
        </a:buClr>
        <a:buFont typeface="Wingdings" pitchFamily="2" charset="2"/>
        <a:buChar char="§"/>
        <a:defRPr sz="2000">
          <a:solidFill>
            <a:schemeClr val="tx1"/>
          </a:solidFill>
          <a:latin typeface="+mn-lt"/>
          <a:ea typeface="ＭＳ Ｐゴシック" charset="-128"/>
        </a:defRPr>
      </a:lvl3pPr>
      <a:lvl4pPr marL="1600200" indent="-228600" algn="l" rtl="0" eaLnBrk="0" fontAlgn="base" hangingPunct="0">
        <a:spcBef>
          <a:spcPct val="20000"/>
        </a:spcBef>
        <a:spcAft>
          <a:spcPct val="0"/>
        </a:spcAft>
        <a:buClr>
          <a:srgbClr val="FF0000"/>
        </a:buClr>
        <a:buFont typeface="Wingdings" pitchFamily="2" charset="2"/>
        <a:buChar char="§"/>
        <a:defRPr sz="1600">
          <a:solidFill>
            <a:schemeClr val="tx1"/>
          </a:solidFill>
          <a:latin typeface="+mn-lt"/>
          <a:ea typeface="ＭＳ Ｐゴシック" charset="-128"/>
        </a:defRPr>
      </a:lvl4pPr>
      <a:lvl5pPr marL="2057400" indent="-228600" algn="l" rtl="0" eaLnBrk="0" fontAlgn="base" hangingPunct="0">
        <a:spcBef>
          <a:spcPct val="20000"/>
        </a:spcBef>
        <a:spcAft>
          <a:spcPct val="0"/>
        </a:spcAft>
        <a:buClr>
          <a:srgbClr val="FF0000"/>
        </a:buClr>
        <a:buFont typeface="Wingdings" pitchFamily="2" charset="2"/>
        <a:buChar char="§"/>
        <a:defRPr sz="1400">
          <a:solidFill>
            <a:schemeClr val="tx1"/>
          </a:solidFill>
          <a:latin typeface="+mn-lt"/>
          <a:ea typeface="ＭＳ Ｐゴシック" charset="-128"/>
        </a:defRPr>
      </a:lvl5pPr>
      <a:lvl6pPr marL="2514600" indent="-228600" algn="l" rtl="0" fontAlgn="base">
        <a:spcBef>
          <a:spcPct val="20000"/>
        </a:spcBef>
        <a:spcAft>
          <a:spcPct val="0"/>
        </a:spcAft>
        <a:buClr>
          <a:srgbClr val="FF0000"/>
        </a:buClr>
        <a:buFont typeface="Wingdings" pitchFamily="2" charset="2"/>
        <a:buChar char="§"/>
        <a:defRPr sz="1400">
          <a:solidFill>
            <a:schemeClr val="tx1"/>
          </a:solidFill>
          <a:latin typeface="+mn-lt"/>
        </a:defRPr>
      </a:lvl6pPr>
      <a:lvl7pPr marL="2971800" indent="-228600" algn="l" rtl="0" fontAlgn="base">
        <a:spcBef>
          <a:spcPct val="20000"/>
        </a:spcBef>
        <a:spcAft>
          <a:spcPct val="0"/>
        </a:spcAft>
        <a:buClr>
          <a:srgbClr val="FF0000"/>
        </a:buClr>
        <a:buFont typeface="Wingdings" pitchFamily="2" charset="2"/>
        <a:buChar char="§"/>
        <a:defRPr sz="1400">
          <a:solidFill>
            <a:schemeClr val="tx1"/>
          </a:solidFill>
          <a:latin typeface="+mn-lt"/>
        </a:defRPr>
      </a:lvl7pPr>
      <a:lvl8pPr marL="3429000" indent="-228600" algn="l" rtl="0" fontAlgn="base">
        <a:spcBef>
          <a:spcPct val="20000"/>
        </a:spcBef>
        <a:spcAft>
          <a:spcPct val="0"/>
        </a:spcAft>
        <a:buClr>
          <a:srgbClr val="FF0000"/>
        </a:buClr>
        <a:buFont typeface="Wingdings" pitchFamily="2" charset="2"/>
        <a:buChar char="§"/>
        <a:defRPr sz="1400">
          <a:solidFill>
            <a:schemeClr val="tx1"/>
          </a:solidFill>
          <a:latin typeface="+mn-lt"/>
        </a:defRPr>
      </a:lvl8pPr>
      <a:lvl9pPr marL="3886200" indent="-228600" algn="l" rtl="0" fontAlgn="base">
        <a:spcBef>
          <a:spcPct val="20000"/>
        </a:spcBef>
        <a:spcAft>
          <a:spcPct val="0"/>
        </a:spcAft>
        <a:buClr>
          <a:srgbClr val="FF0000"/>
        </a:buClr>
        <a:buFont typeface="Wingdings" pitchFamily="2" charset="2"/>
        <a:buChar char="§"/>
        <a:defRPr sz="1400">
          <a:solidFill>
            <a:schemeClr val="tx1"/>
          </a:solidFill>
          <a:latin typeface="+mn-lt"/>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z="7200" dirty="0" smtClean="0"/>
              <a:t>I. </a:t>
            </a:r>
            <a:r>
              <a:rPr lang="da-DK" sz="7200" dirty="0" err="1" smtClean="0"/>
              <a:t>Retteopgave</a:t>
            </a:r>
            <a:endParaRPr lang="da-DK" sz="7200" dirty="0"/>
          </a:p>
        </p:txBody>
      </p:sp>
      <p:sp>
        <p:nvSpPr>
          <p:cNvPr id="6" name="Pladsholder til indhold 5"/>
          <p:cNvSpPr>
            <a:spLocks noGrp="1"/>
          </p:cNvSpPr>
          <p:nvPr>
            <p:ph idx="1"/>
          </p:nvPr>
        </p:nvSpPr>
        <p:spPr/>
        <p:txBody>
          <a:bodyPr/>
          <a:lstStyle/>
          <a:p>
            <a:r>
              <a:rPr lang="da-DK" dirty="0"/>
              <a:t>Lav først </a:t>
            </a:r>
            <a:r>
              <a:rPr lang="da-DK" dirty="0" err="1"/>
              <a:t>summative</a:t>
            </a:r>
            <a:r>
              <a:rPr lang="da-DK" dirty="0"/>
              <a:t> </a:t>
            </a:r>
            <a:r>
              <a:rPr lang="da-DK" dirty="0" smtClean="0"/>
              <a:t>rettelser</a:t>
            </a:r>
          </a:p>
          <a:p>
            <a:r>
              <a:rPr lang="da-DK" dirty="0" smtClean="0"/>
              <a:t>og </a:t>
            </a:r>
            <a:r>
              <a:rPr lang="da-DK" dirty="0"/>
              <a:t>dernæst formative rettelser </a:t>
            </a:r>
            <a:endParaRPr lang="da-DK" dirty="0" smtClean="0"/>
          </a:p>
          <a:p>
            <a:r>
              <a:rPr lang="da-DK" dirty="0" smtClean="0"/>
              <a:t>af </a:t>
            </a:r>
            <a:r>
              <a:rPr lang="da-DK" dirty="0"/>
              <a:t>følgende to afsnit fra </a:t>
            </a:r>
            <a:r>
              <a:rPr lang="da-DK" dirty="0" smtClean="0"/>
              <a:t>en stil </a:t>
            </a:r>
            <a:r>
              <a:rPr lang="da-DK" dirty="0"/>
              <a:t>om </a:t>
            </a:r>
            <a:endParaRPr lang="da-DK" dirty="0" smtClean="0"/>
          </a:p>
          <a:p>
            <a:r>
              <a:rPr lang="da-DK" i="1" dirty="0" smtClean="0"/>
              <a:t>Hvor </a:t>
            </a:r>
            <a:r>
              <a:rPr lang="da-DK" i="1" dirty="0"/>
              <a:t>blev lidenskaben af?</a:t>
            </a:r>
          </a:p>
          <a:p>
            <a:endParaRPr lang="da-DK" dirty="0"/>
          </a:p>
        </p:txBody>
      </p:sp>
      <p:sp>
        <p:nvSpPr>
          <p:cNvPr id="5" name="Pladsholder til sidefod 4"/>
          <p:cNvSpPr>
            <a:spLocks noGrp="1"/>
          </p:cNvSpPr>
          <p:nvPr>
            <p:ph type="ftr" sz="quarter" idx="10"/>
          </p:nvPr>
        </p:nvSpPr>
        <p:spPr/>
        <p:txBody>
          <a:bodyPr/>
          <a:lstStyle/>
          <a:p>
            <a:pPr>
              <a:defRPr/>
            </a:pPr>
            <a:r>
              <a:rPr lang="pt-BR" smtClean="0"/>
              <a:t>A A R H U S   U N I V E R S I T E T                             Institut for Æstetik og Kommunikation</a:t>
            </a:r>
            <a:endParaRPr lang="da-DK"/>
          </a:p>
        </p:txBody>
      </p:sp>
    </p:spTree>
    <p:extLst>
      <p:ext uri="{BB962C8B-B14F-4D97-AF65-F5344CB8AC3E}">
        <p14:creationId xmlns:p14="http://schemas.microsoft.com/office/powerpoint/2010/main" val="4516512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da-DK" altLang="da-DK" dirty="0" smtClean="0"/>
              <a:t>Hvor blev lidenskaben af?</a:t>
            </a:r>
            <a:endParaRPr lang="da-DK" altLang="da-DK" dirty="0" smtClean="0"/>
          </a:p>
        </p:txBody>
      </p:sp>
      <p:sp>
        <p:nvSpPr>
          <p:cNvPr id="8195" name="Rectangle 3"/>
          <p:cNvSpPr>
            <a:spLocks noGrp="1" noChangeArrowheads="1"/>
          </p:cNvSpPr>
          <p:nvPr>
            <p:ph type="body" idx="1"/>
          </p:nvPr>
        </p:nvSpPr>
        <p:spPr>
          <a:xfrm>
            <a:off x="457200" y="1628775"/>
            <a:ext cx="8226425" cy="4392613"/>
          </a:xfrm>
        </p:spPr>
        <p:txBody>
          <a:bodyPr/>
          <a:lstStyle/>
          <a:p>
            <a:pPr eaLnBrk="1" hangingPunct="1">
              <a:lnSpc>
                <a:spcPct val="90000"/>
              </a:lnSpc>
            </a:pPr>
            <a:r>
              <a:rPr lang="da-DK" altLang="da-DK" sz="2000" smtClean="0"/>
              <a:t>Artiklen </a:t>
            </a:r>
            <a:r>
              <a:rPr lang="da-DK" altLang="da-DK" sz="2000" b="1" i="1" smtClean="0"/>
              <a:t>"Hvor blev lidenskaben af"</a:t>
            </a:r>
            <a:r>
              <a:rPr lang="da-DK" altLang="da-DK" sz="2000" smtClean="0"/>
              <a:t> gennemgår tre generationers syn på parforhold. Førhen, hvor manden var en nødvendighed, til en generation, hvor man skulle opføre sig så neutralt som muligt, og til sidst en generation, der stadig har en uvis fremtid, hvor ingenting endnu er båndlagt.</a:t>
            </a:r>
          </a:p>
          <a:p>
            <a:pPr eaLnBrk="1" hangingPunct="1">
              <a:lnSpc>
                <a:spcPct val="90000"/>
              </a:lnSpc>
            </a:pPr>
            <a:r>
              <a:rPr lang="da-DK" altLang="da-DK" sz="2000" smtClean="0"/>
              <a:t>Isabella Smith prøver at fortælle om befolkningens manglende spændings element i tilværelsen. Illusionerne bliver i dag misforstået på grundlag af folks uopmærksomhed overfor, hvad et parforhold virkelig indebærer. Selvfølgelig bliver man revet med af kærligheden, men som der bliver nævnt i artiklen, er man tilbøjelig til at tilpasse sig denne tryghedsfornemmelse og indordne sig den pålagte livsform, selvom det modsiger ens indre behov og ønsker. </a:t>
            </a:r>
          </a:p>
          <a:p>
            <a:pPr eaLnBrk="1" hangingPunct="1">
              <a:lnSpc>
                <a:spcPct val="90000"/>
              </a:lnSpc>
            </a:pPr>
            <a:endParaRPr lang="da-DK" altLang="da-DK" sz="2000" smtClean="0"/>
          </a:p>
        </p:txBody>
      </p:sp>
    </p:spTree>
    <p:extLst>
      <p:ext uri="{BB962C8B-B14F-4D97-AF65-F5344CB8AC3E}">
        <p14:creationId xmlns:p14="http://schemas.microsoft.com/office/powerpoint/2010/main" val="30284820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da-DK" altLang="da-DK" dirty="0" smtClean="0"/>
              <a:t>Hvor blev lidenskaben af? </a:t>
            </a:r>
            <a:endParaRPr lang="da-DK" altLang="da-DK" dirty="0" smtClean="0"/>
          </a:p>
        </p:txBody>
      </p:sp>
      <p:sp>
        <p:nvSpPr>
          <p:cNvPr id="9219" name="Rectangle 3"/>
          <p:cNvSpPr>
            <a:spLocks noGrp="1" noChangeArrowheads="1"/>
          </p:cNvSpPr>
          <p:nvPr>
            <p:ph type="body" idx="1"/>
          </p:nvPr>
        </p:nvSpPr>
        <p:spPr>
          <a:xfrm>
            <a:off x="457200" y="1628775"/>
            <a:ext cx="8226425" cy="4321175"/>
          </a:xfrm>
        </p:spPr>
        <p:txBody>
          <a:bodyPr/>
          <a:lstStyle/>
          <a:p>
            <a:pPr eaLnBrk="1" hangingPunct="1">
              <a:lnSpc>
                <a:spcPct val="90000"/>
              </a:lnSpc>
            </a:pPr>
            <a:r>
              <a:rPr lang="da-DK" altLang="da-DK" sz="2000" dirty="0" smtClean="0"/>
              <a:t>70'er generationen opfatter deres egen eksistens som et </a:t>
            </a:r>
            <a:r>
              <a:rPr lang="da-DK" altLang="da-DK" sz="2000" dirty="0" err="1" smtClean="0"/>
              <a:t>odjekt</a:t>
            </a:r>
            <a:r>
              <a:rPr lang="da-DK" altLang="da-DK" sz="2000" dirty="0" smtClean="0"/>
              <a:t>, der er nødt til at tilpasse sig samfundets leveformer uden at komme i </a:t>
            </a:r>
            <a:r>
              <a:rPr lang="da-DK" altLang="da-DK" sz="2000" dirty="0" err="1" smtClean="0"/>
              <a:t>cambolage</a:t>
            </a:r>
            <a:r>
              <a:rPr lang="da-DK" altLang="da-DK" sz="2000" dirty="0" smtClean="0"/>
              <a:t> med befolkningens livsfilosofi. Den grundlæggende filosofi er tryghed, og denne tryghed er med til at skabe irritation og utroskab i forholdene. Vi er tilbøjelige til at søge kærligheden med henblik på en absolut tryghed, og det lyder til at være det vigtigste grundelement i 70'er generationens kærlighedsforhold. Man har svært ved at være åbne overfor hinanden og give udtryk for, hvad man egentlig tanker og ønsker. Det er nemlig ikke naturligt at vise sine følelser og tanker offentlig, dog heller ikke privat. </a:t>
            </a:r>
          </a:p>
        </p:txBody>
      </p:sp>
    </p:spTree>
    <p:extLst>
      <p:ext uri="{BB962C8B-B14F-4D97-AF65-F5344CB8AC3E}">
        <p14:creationId xmlns:p14="http://schemas.microsoft.com/office/powerpoint/2010/main" val="5186067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II. Genretransponering</a:t>
            </a:r>
            <a:endParaRPr lang="da-DK" dirty="0"/>
          </a:p>
        </p:txBody>
      </p:sp>
      <p:sp>
        <p:nvSpPr>
          <p:cNvPr id="3" name="Pladsholder til indhold 2"/>
          <p:cNvSpPr>
            <a:spLocks noGrp="1"/>
          </p:cNvSpPr>
          <p:nvPr>
            <p:ph idx="1"/>
          </p:nvPr>
        </p:nvSpPr>
        <p:spPr>
          <a:xfrm>
            <a:off x="457200" y="1628775"/>
            <a:ext cx="8229600" cy="2736329"/>
          </a:xfrm>
        </p:spPr>
        <p:txBody>
          <a:bodyPr/>
          <a:lstStyle/>
          <a:p>
            <a:r>
              <a:rPr lang="da-DK" b="1" dirty="0" smtClean="0"/>
              <a:t>Øvelse</a:t>
            </a:r>
            <a:r>
              <a:rPr lang="da-DK" dirty="0" smtClean="0"/>
              <a:t> </a:t>
            </a:r>
          </a:p>
          <a:p>
            <a:r>
              <a:rPr lang="da-DK" dirty="0" smtClean="0"/>
              <a:t>Hvad er form og funktion af en avisnotits om en lokalnyhed, </a:t>
            </a:r>
          </a:p>
          <a:p>
            <a:r>
              <a:rPr lang="da-DK" dirty="0"/>
              <a:t>Hvad er form og funktion af </a:t>
            </a:r>
            <a:r>
              <a:rPr lang="da-DK" dirty="0" smtClean="0"/>
              <a:t>en lille beretning?</a:t>
            </a:r>
          </a:p>
          <a:p>
            <a:r>
              <a:rPr lang="da-DK" dirty="0" smtClean="0"/>
              <a:t>Omskriv </a:t>
            </a:r>
            <a:r>
              <a:rPr lang="da-DK" i="1" dirty="0"/>
              <a:t>Dræbt ved påkørsel af ko </a:t>
            </a:r>
            <a:r>
              <a:rPr lang="da-DK" dirty="0"/>
              <a:t>til en lille beretning, </a:t>
            </a:r>
            <a:endParaRPr lang="da-DK" dirty="0" smtClean="0"/>
          </a:p>
          <a:p>
            <a:r>
              <a:rPr lang="da-DK" dirty="0" smtClean="0"/>
              <a:t>og </a:t>
            </a:r>
            <a:r>
              <a:rPr lang="da-DK" dirty="0"/>
              <a:t>omskriv </a:t>
            </a:r>
            <a:r>
              <a:rPr lang="da-DK" i="1" dirty="0"/>
              <a:t>Min lillebror og jeg </a:t>
            </a:r>
            <a:r>
              <a:rPr lang="da-DK" dirty="0"/>
              <a:t>til en lille avisnotits</a:t>
            </a:r>
            <a:r>
              <a:rPr lang="da-DK" dirty="0" smtClean="0"/>
              <a:t>!</a:t>
            </a:r>
            <a:endParaRPr lang="da-DK" dirty="0"/>
          </a:p>
        </p:txBody>
      </p:sp>
      <p:sp>
        <p:nvSpPr>
          <p:cNvPr id="4" name="Pladsholder til sidefod 3"/>
          <p:cNvSpPr>
            <a:spLocks noGrp="1"/>
          </p:cNvSpPr>
          <p:nvPr>
            <p:ph type="ftr" sz="quarter" idx="10"/>
          </p:nvPr>
        </p:nvSpPr>
        <p:spPr/>
        <p:txBody>
          <a:bodyPr/>
          <a:lstStyle/>
          <a:p>
            <a:pPr>
              <a:defRPr/>
            </a:pPr>
            <a:r>
              <a:rPr lang="pt-BR" smtClean="0">
                <a:solidFill>
                  <a:srgbClr val="000000"/>
                </a:solidFill>
              </a:rPr>
              <a:t>A A R H U S   U N I V E R S I T E T                             Institut for Æstetik og Kommunikation</a:t>
            </a:r>
            <a:endParaRPr lang="da-DK" dirty="0">
              <a:solidFill>
                <a:srgbClr val="000000"/>
              </a:solidFill>
            </a:endParaRPr>
          </a:p>
        </p:txBody>
      </p:sp>
    </p:spTree>
    <p:extLst>
      <p:ext uri="{BB962C8B-B14F-4D97-AF65-F5344CB8AC3E}">
        <p14:creationId xmlns:p14="http://schemas.microsoft.com/office/powerpoint/2010/main" val="22455063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Dræbt ved påkørsel af </a:t>
            </a:r>
            <a:r>
              <a:rPr lang="da-DK" dirty="0" smtClean="0"/>
              <a:t>ko</a:t>
            </a:r>
            <a:endParaRPr lang="da-DK" dirty="0"/>
          </a:p>
        </p:txBody>
      </p:sp>
      <p:sp>
        <p:nvSpPr>
          <p:cNvPr id="3" name="Pladsholder til indhold 2"/>
          <p:cNvSpPr>
            <a:spLocks noGrp="1"/>
          </p:cNvSpPr>
          <p:nvPr>
            <p:ph idx="1"/>
          </p:nvPr>
        </p:nvSpPr>
        <p:spPr/>
        <p:txBody>
          <a:bodyPr/>
          <a:lstStyle/>
          <a:p>
            <a:r>
              <a:rPr lang="da-DK" sz="2000" dirty="0" smtClean="0"/>
              <a:t>En </a:t>
            </a:r>
            <a:r>
              <a:rPr lang="da-DK" sz="2000" dirty="0"/>
              <a:t>49-årig kvinde fra Thyborøn døde tidligt søndag aften af de kvæstelser, hun pådrog sig natten forinden, da hun påkørte en ko. Ulykken skete på Fabjergvej i Gudum tæt ved Lemvig, hvor personer fra området, der var i gang med at indfange koen, forgæves forsøgte at advare kvinden.</a:t>
            </a:r>
          </a:p>
          <a:p>
            <a:r>
              <a:rPr lang="da-DK" sz="2000" dirty="0"/>
              <a:t>Den 600 kilo tunge ko løb ud foran bilen og blev slynget op på kølerhjelmen, så frontruden blev knust. Med livsfarlige </a:t>
            </a:r>
            <a:r>
              <a:rPr lang="da-DK" sz="2000" dirty="0" smtClean="0"/>
              <a:t>kvæstelser </a:t>
            </a:r>
            <a:r>
              <a:rPr lang="da-DK" sz="2000" dirty="0"/>
              <a:t>i hovedet blev kvinden kørt til Holstebro Sygehus, hvor hun ikke stod til at redde, oplyser den vagthavende hos Holstebro Politi. Af hensyn til de pårørende tilbageholder politiet kvindens navn. (</a:t>
            </a:r>
            <a:r>
              <a:rPr lang="da-DK" sz="2000" dirty="0" smtClean="0"/>
              <a:t>Ritzau)</a:t>
            </a:r>
          </a:p>
          <a:p>
            <a:pPr lvl="1"/>
            <a:r>
              <a:rPr lang="da-DK" sz="1600" dirty="0" smtClean="0"/>
              <a:t>Politiken </a:t>
            </a:r>
            <a:r>
              <a:rPr lang="da-DK" sz="1600" dirty="0"/>
              <a:t>tirsdag 1. juni 2004. 1. sektion side 2.</a:t>
            </a:r>
          </a:p>
          <a:p>
            <a:endParaRPr lang="da-DK" dirty="0"/>
          </a:p>
        </p:txBody>
      </p:sp>
      <p:sp>
        <p:nvSpPr>
          <p:cNvPr id="4" name="Pladsholder til sidefod 3"/>
          <p:cNvSpPr>
            <a:spLocks noGrp="1"/>
          </p:cNvSpPr>
          <p:nvPr>
            <p:ph type="ftr" sz="quarter" idx="10"/>
          </p:nvPr>
        </p:nvSpPr>
        <p:spPr/>
        <p:txBody>
          <a:bodyPr/>
          <a:lstStyle/>
          <a:p>
            <a:pPr>
              <a:defRPr/>
            </a:pPr>
            <a:r>
              <a:rPr lang="pt-BR" smtClean="0">
                <a:solidFill>
                  <a:srgbClr val="000000"/>
                </a:solidFill>
              </a:rPr>
              <a:t>A A R H U S   U N I V E R S I T E T                             Institut for Æstetik og Kommunikation</a:t>
            </a:r>
            <a:endParaRPr lang="da-DK" dirty="0">
              <a:solidFill>
                <a:srgbClr val="000000"/>
              </a:solidFill>
            </a:endParaRPr>
          </a:p>
        </p:txBody>
      </p:sp>
    </p:spTree>
    <p:extLst>
      <p:ext uri="{BB962C8B-B14F-4D97-AF65-F5344CB8AC3E}">
        <p14:creationId xmlns:p14="http://schemas.microsoft.com/office/powerpoint/2010/main" val="13210102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Min lillebror og </a:t>
            </a:r>
            <a:r>
              <a:rPr lang="da-DK" dirty="0" smtClean="0"/>
              <a:t>jeg</a:t>
            </a:r>
            <a:endParaRPr lang="da-DK" dirty="0"/>
          </a:p>
        </p:txBody>
      </p:sp>
      <p:sp>
        <p:nvSpPr>
          <p:cNvPr id="3" name="Pladsholder til indhold 2"/>
          <p:cNvSpPr>
            <a:spLocks noGrp="1"/>
          </p:cNvSpPr>
          <p:nvPr>
            <p:ph idx="1"/>
          </p:nvPr>
        </p:nvSpPr>
        <p:spPr/>
        <p:txBody>
          <a:bodyPr/>
          <a:lstStyle/>
          <a:p>
            <a:r>
              <a:rPr lang="da-DK" dirty="0" smtClean="0"/>
              <a:t>Min </a:t>
            </a:r>
            <a:r>
              <a:rPr lang="da-DK" dirty="0"/>
              <a:t>lillebror og jeg gik en gang ude på en mark; så skulle han tisse og samtidig så vi et hus der brændte. Min lillebror tissede hen mod ilden, men han kunne ikke nå. Så løb han hen og tissede på ilden, og så var ilden slukket. Det reddede huset.</a:t>
            </a:r>
          </a:p>
          <a:p>
            <a:r>
              <a:rPr lang="da-DK" dirty="0"/>
              <a:t>Hindbærbrus og Kragetæer, nr. 9 1972.</a:t>
            </a:r>
          </a:p>
          <a:p>
            <a:endParaRPr lang="da-DK" dirty="0"/>
          </a:p>
          <a:p>
            <a:endParaRPr lang="da-DK" dirty="0"/>
          </a:p>
        </p:txBody>
      </p:sp>
      <p:sp>
        <p:nvSpPr>
          <p:cNvPr id="4" name="Pladsholder til sidefod 3"/>
          <p:cNvSpPr>
            <a:spLocks noGrp="1"/>
          </p:cNvSpPr>
          <p:nvPr>
            <p:ph type="ftr" sz="quarter" idx="10"/>
          </p:nvPr>
        </p:nvSpPr>
        <p:spPr/>
        <p:txBody>
          <a:bodyPr/>
          <a:lstStyle/>
          <a:p>
            <a:pPr>
              <a:defRPr/>
            </a:pPr>
            <a:r>
              <a:rPr lang="pt-BR" smtClean="0">
                <a:solidFill>
                  <a:srgbClr val="000000"/>
                </a:solidFill>
              </a:rPr>
              <a:t>A A R H U S   U N I V E R S I T E T                             Institut for Æstetik og Kommunikation</a:t>
            </a:r>
            <a:endParaRPr lang="da-DK" dirty="0">
              <a:solidFill>
                <a:srgbClr val="000000"/>
              </a:solidFill>
            </a:endParaRPr>
          </a:p>
        </p:txBody>
      </p:sp>
    </p:spTree>
    <p:extLst>
      <p:ext uri="{BB962C8B-B14F-4D97-AF65-F5344CB8AC3E}">
        <p14:creationId xmlns:p14="http://schemas.microsoft.com/office/powerpoint/2010/main" val="21426513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III. Opgaver med formkrav: </a:t>
            </a:r>
            <a:endParaRPr lang="da-DK" dirty="0"/>
          </a:p>
        </p:txBody>
      </p:sp>
      <p:sp>
        <p:nvSpPr>
          <p:cNvPr id="3" name="Pladsholder til indhold 2"/>
          <p:cNvSpPr>
            <a:spLocks noGrp="1"/>
          </p:cNvSpPr>
          <p:nvPr>
            <p:ph idx="1"/>
          </p:nvPr>
        </p:nvSpPr>
        <p:spPr/>
        <p:txBody>
          <a:bodyPr/>
          <a:lstStyle/>
          <a:p>
            <a:pPr marL="0" indent="0">
              <a:buNone/>
            </a:pPr>
            <a:r>
              <a:rPr lang="da-DK" sz="1600" b="1" dirty="0" smtClean="0"/>
              <a:t>1. Lav et anagram på dit eget navn!</a:t>
            </a:r>
          </a:p>
          <a:p>
            <a:pPr marL="0" indent="0">
              <a:buNone/>
            </a:pPr>
            <a:r>
              <a:rPr lang="da-DK" sz="1600" dirty="0" smtClean="0"/>
              <a:t>Fx: </a:t>
            </a:r>
            <a:r>
              <a:rPr lang="da-DK" sz="1600" i="1" dirty="0" smtClean="0"/>
              <a:t>Ole – Leo, Ole Togeby – </a:t>
            </a:r>
            <a:r>
              <a:rPr lang="da-DK" sz="1600" i="1" dirty="0" err="1" smtClean="0"/>
              <a:t>ey</a:t>
            </a:r>
            <a:r>
              <a:rPr lang="da-DK" sz="1600" i="1" dirty="0" smtClean="0"/>
              <a:t> blot ego</a:t>
            </a:r>
            <a:endParaRPr lang="da-DK" sz="1600" i="1" dirty="0"/>
          </a:p>
          <a:p>
            <a:pPr marL="0" indent="0">
              <a:buNone/>
            </a:pPr>
            <a:r>
              <a:rPr lang="da-DK" sz="1600" b="1" dirty="0" smtClean="0"/>
              <a:t>2. Lav palindromer</a:t>
            </a:r>
          </a:p>
          <a:p>
            <a:pPr marL="0" indent="0">
              <a:buNone/>
            </a:pPr>
            <a:r>
              <a:rPr lang="da-DK" sz="1600" dirty="0" smtClean="0"/>
              <a:t>fx </a:t>
            </a:r>
            <a:r>
              <a:rPr lang="da-DK" sz="1600" i="1" dirty="0" smtClean="0"/>
              <a:t>Ebbe, Otto, En af dem der tit red med fane, Åge lo da baronesse Nora bad Ole gå</a:t>
            </a:r>
            <a:endParaRPr lang="da-DK" sz="1600" i="1" dirty="0"/>
          </a:p>
          <a:p>
            <a:pPr marL="0" indent="0">
              <a:buNone/>
            </a:pPr>
            <a:r>
              <a:rPr lang="da-DK" sz="1600" b="1" dirty="0"/>
              <a:t>3</a:t>
            </a:r>
            <a:r>
              <a:rPr lang="da-DK" sz="1600" b="1" dirty="0" smtClean="0"/>
              <a:t>. </a:t>
            </a:r>
            <a:r>
              <a:rPr lang="da-DK" sz="1600" b="1" dirty="0"/>
              <a:t>Lav en vittighed af typen: </a:t>
            </a:r>
            <a:r>
              <a:rPr lang="da-DK" sz="1600" b="1" dirty="0" smtClean="0"/>
              <a:t>Hvad er forskellen …</a:t>
            </a:r>
            <a:endParaRPr lang="da-DK" sz="1600" b="1" dirty="0"/>
          </a:p>
          <a:p>
            <a:pPr marL="0" indent="0">
              <a:buNone/>
            </a:pPr>
            <a:r>
              <a:rPr lang="da-DK" sz="1600" dirty="0" smtClean="0"/>
              <a:t>Fx: </a:t>
            </a:r>
            <a:r>
              <a:rPr lang="da-DK" sz="1600" i="1" dirty="0" smtClean="0"/>
              <a:t>Hvad </a:t>
            </a:r>
            <a:r>
              <a:rPr lang="da-DK" sz="1600" i="1" dirty="0"/>
              <a:t>er forskellen på en oceandamper og en boksehandske?</a:t>
            </a:r>
          </a:p>
          <a:p>
            <a:pPr marL="0" indent="0">
              <a:buNone/>
            </a:pPr>
            <a:r>
              <a:rPr lang="da-DK" sz="1600" i="1" dirty="0" smtClean="0"/>
              <a:t>-- Damperen </a:t>
            </a:r>
            <a:r>
              <a:rPr lang="da-DK" sz="1600" i="1" dirty="0"/>
              <a:t>tuder i havnen og boksehandsken havner i tuden. </a:t>
            </a:r>
            <a:endParaRPr lang="da-DK" sz="1600" i="1" dirty="0" smtClean="0"/>
          </a:p>
          <a:p>
            <a:pPr marL="0" indent="0">
              <a:buNone/>
            </a:pPr>
            <a:r>
              <a:rPr lang="da-DK" sz="1600" b="1" dirty="0"/>
              <a:t>4</a:t>
            </a:r>
            <a:r>
              <a:rPr lang="da-DK" sz="1600" b="1" dirty="0" smtClean="0"/>
              <a:t>. </a:t>
            </a:r>
            <a:r>
              <a:rPr lang="da-DK" sz="1600" b="1" dirty="0"/>
              <a:t>Lav en vittighed af typen</a:t>
            </a:r>
            <a:r>
              <a:rPr lang="da-DK" sz="1600" b="1" dirty="0" smtClean="0"/>
              <a:t>: </a:t>
            </a:r>
            <a:r>
              <a:rPr lang="da-DK" sz="1600" b="1" i="1" dirty="0"/>
              <a:t>Alle børnene </a:t>
            </a:r>
            <a:r>
              <a:rPr lang="da-DK" sz="1600" b="1" dirty="0"/>
              <a:t>med fornavnene på </a:t>
            </a:r>
            <a:r>
              <a:rPr lang="da-DK" sz="1600" b="1" dirty="0" smtClean="0"/>
              <a:t>dem I kender</a:t>
            </a:r>
            <a:endParaRPr lang="da-DK" sz="1600" b="1" dirty="0"/>
          </a:p>
          <a:p>
            <a:pPr marL="0" indent="0">
              <a:buNone/>
            </a:pPr>
            <a:r>
              <a:rPr lang="da-DK" sz="1600" dirty="0" smtClean="0"/>
              <a:t>Fx: </a:t>
            </a:r>
            <a:r>
              <a:rPr lang="da-DK" sz="1600" i="1" dirty="0"/>
              <a:t>Alle børnene kom sikkert </a:t>
            </a:r>
            <a:r>
              <a:rPr lang="da-DK" sz="1600" i="1" dirty="0" smtClean="0"/>
              <a:t>ud fra krokodillefarmen, undtagen </a:t>
            </a:r>
            <a:r>
              <a:rPr lang="da-DK" sz="1600" i="1" dirty="0"/>
              <a:t>Asger </a:t>
            </a:r>
            <a:r>
              <a:rPr lang="da-DK" sz="1600" i="1" dirty="0" smtClean="0"/>
              <a:t>og Bo; de kom ud som tasker og sko. </a:t>
            </a:r>
            <a:endParaRPr lang="da-DK" i="1" dirty="0"/>
          </a:p>
          <a:p>
            <a:pPr marL="0" indent="0">
              <a:buNone/>
            </a:pPr>
            <a:endParaRPr lang="da-DK" b="1" dirty="0"/>
          </a:p>
          <a:p>
            <a:r>
              <a:rPr lang="da-DK" dirty="0" smtClean="0"/>
              <a:t> </a:t>
            </a:r>
            <a:endParaRPr lang="da-DK" dirty="0"/>
          </a:p>
        </p:txBody>
      </p:sp>
      <p:sp>
        <p:nvSpPr>
          <p:cNvPr id="4" name="Pladsholder til sidefod 3"/>
          <p:cNvSpPr>
            <a:spLocks noGrp="1"/>
          </p:cNvSpPr>
          <p:nvPr>
            <p:ph type="ftr" sz="quarter" idx="10"/>
          </p:nvPr>
        </p:nvSpPr>
        <p:spPr/>
        <p:txBody>
          <a:bodyPr/>
          <a:lstStyle/>
          <a:p>
            <a:pPr>
              <a:defRPr/>
            </a:pPr>
            <a:r>
              <a:rPr lang="pt-BR" smtClean="0">
                <a:solidFill>
                  <a:srgbClr val="000000"/>
                </a:solidFill>
              </a:rPr>
              <a:t>A A R H U S   U N I V E R S I T E T                             Institut for Æstetik og Kommunikation</a:t>
            </a:r>
            <a:endParaRPr lang="da-DK" dirty="0">
              <a:solidFill>
                <a:srgbClr val="000000"/>
              </a:solidFill>
            </a:endParaRPr>
          </a:p>
        </p:txBody>
      </p:sp>
    </p:spTree>
    <p:extLst>
      <p:ext uri="{BB962C8B-B14F-4D97-AF65-F5344CB8AC3E}">
        <p14:creationId xmlns:p14="http://schemas.microsoft.com/office/powerpoint/2010/main" val="30227685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IV. Opgave</a:t>
            </a:r>
            <a:r>
              <a:rPr lang="da-DK" dirty="0" smtClean="0"/>
              <a:t>: </a:t>
            </a:r>
            <a:r>
              <a:rPr lang="da-DK" dirty="0" err="1"/>
              <a:t>F</a:t>
            </a:r>
            <a:r>
              <a:rPr lang="da-DK" dirty="0" err="1" smtClean="0"/>
              <a:t>ake</a:t>
            </a:r>
            <a:r>
              <a:rPr lang="da-DK" dirty="0" smtClean="0"/>
              <a:t> </a:t>
            </a:r>
            <a:r>
              <a:rPr lang="da-DK" dirty="0" err="1" smtClean="0"/>
              <a:t>news</a:t>
            </a:r>
            <a:endParaRPr lang="da-DK" dirty="0"/>
          </a:p>
        </p:txBody>
      </p:sp>
      <p:sp>
        <p:nvSpPr>
          <p:cNvPr id="3" name="Pladsholder til indhold 2"/>
          <p:cNvSpPr>
            <a:spLocks noGrp="1"/>
          </p:cNvSpPr>
          <p:nvPr>
            <p:ph idx="1"/>
          </p:nvPr>
        </p:nvSpPr>
        <p:spPr/>
        <p:txBody>
          <a:bodyPr/>
          <a:lstStyle/>
          <a:p>
            <a:r>
              <a:rPr lang="da-DK" sz="2000" dirty="0" smtClean="0"/>
              <a:t>1 Holdet deles op i grupper på fem.</a:t>
            </a:r>
          </a:p>
          <a:p>
            <a:r>
              <a:rPr lang="da-DK" sz="2000" dirty="0" smtClean="0"/>
              <a:t>2. Hver gruppe skal lave fem links til nyheder som de vil dele med andre på </a:t>
            </a:r>
            <a:r>
              <a:rPr lang="da-DK" sz="2000" dirty="0"/>
              <a:t>F</a:t>
            </a:r>
            <a:r>
              <a:rPr lang="da-DK" sz="2000" dirty="0" smtClean="0"/>
              <a:t>acebook fordi de er interessante </a:t>
            </a:r>
            <a:r>
              <a:rPr lang="da-DK" sz="2000" dirty="0"/>
              <a:t>o</a:t>
            </a:r>
            <a:r>
              <a:rPr lang="da-DK" sz="2000" dirty="0" smtClean="0"/>
              <a:t>g relevante. De overskrifter til alle fem .En af disse links skal være en </a:t>
            </a:r>
            <a:r>
              <a:rPr lang="da-DK" sz="2000" dirty="0" err="1" smtClean="0"/>
              <a:t>fake</a:t>
            </a:r>
            <a:r>
              <a:rPr lang="da-DK" sz="2000" dirty="0" smtClean="0"/>
              <a:t> </a:t>
            </a:r>
            <a:r>
              <a:rPr lang="da-DK" sz="2000" dirty="0" err="1" smtClean="0"/>
              <a:t>news</a:t>
            </a:r>
            <a:r>
              <a:rPr lang="da-DK" sz="2000" dirty="0"/>
              <a:t> </a:t>
            </a:r>
            <a:r>
              <a:rPr lang="da-DK" sz="2000" dirty="0" smtClean="0"/>
              <a:t>som gruppen skriver. </a:t>
            </a:r>
          </a:p>
          <a:p>
            <a:r>
              <a:rPr lang="da-DK" sz="2000" dirty="0"/>
              <a:t>3</a:t>
            </a:r>
            <a:r>
              <a:rPr lang="da-DK" sz="2000" dirty="0" smtClean="0"/>
              <a:t>. De andre grupper skal så lave </a:t>
            </a:r>
            <a:r>
              <a:rPr lang="da-DK" sz="2000" dirty="0" err="1" smtClean="0"/>
              <a:t>faktatjek</a:t>
            </a:r>
            <a:r>
              <a:rPr lang="da-DK" sz="2000" dirty="0" smtClean="0"/>
              <a:t> på gruppens links. </a:t>
            </a:r>
          </a:p>
          <a:p>
            <a:r>
              <a:rPr lang="da-DK" sz="2000" dirty="0" smtClean="0"/>
              <a:t>5. En gruppe får hemmeligt instruktion om ikke at lave nogen </a:t>
            </a:r>
            <a:r>
              <a:rPr lang="da-DK" sz="2000" dirty="0" err="1" smtClean="0"/>
              <a:t>fake</a:t>
            </a:r>
            <a:r>
              <a:rPr lang="da-DK" sz="2000" dirty="0" smtClean="0"/>
              <a:t> </a:t>
            </a:r>
            <a:r>
              <a:rPr lang="da-DK" sz="2000" dirty="0" err="1" smtClean="0"/>
              <a:t>news</a:t>
            </a:r>
            <a:r>
              <a:rPr lang="da-DK" sz="2000" dirty="0" smtClean="0"/>
              <a:t>. </a:t>
            </a:r>
            <a:r>
              <a:rPr lang="da-DK" sz="2000" dirty="0" smtClean="0"/>
              <a:t> </a:t>
            </a:r>
          </a:p>
          <a:p>
            <a:r>
              <a:rPr lang="da-DK" sz="2000" b="1" dirty="0"/>
              <a:t>Til </a:t>
            </a:r>
            <a:r>
              <a:rPr lang="da-DK" sz="2000" b="1" dirty="0" err="1" smtClean="0"/>
              <a:t>updateholdet</a:t>
            </a:r>
            <a:r>
              <a:rPr lang="da-DK" sz="2000" b="1" dirty="0"/>
              <a:t>: </a:t>
            </a:r>
          </a:p>
          <a:p>
            <a:r>
              <a:rPr lang="da-DK" sz="2000" dirty="0"/>
              <a:t>Lav to links på </a:t>
            </a:r>
            <a:r>
              <a:rPr lang="da-DK" sz="2000" dirty="0" err="1"/>
              <a:t>facebook</a:t>
            </a:r>
            <a:r>
              <a:rPr lang="da-DK" sz="2000" dirty="0"/>
              <a:t>, hvoraf den ene skal være hjemmeproduceret </a:t>
            </a:r>
            <a:r>
              <a:rPr lang="da-DK" sz="2000" dirty="0" err="1"/>
              <a:t>fake</a:t>
            </a:r>
            <a:r>
              <a:rPr lang="da-DK" sz="2000" dirty="0"/>
              <a:t>. </a:t>
            </a:r>
          </a:p>
          <a:p>
            <a:endParaRPr lang="da-DK" sz="2000" dirty="0"/>
          </a:p>
        </p:txBody>
      </p:sp>
      <p:sp>
        <p:nvSpPr>
          <p:cNvPr id="4" name="Pladsholder til sidefod 3"/>
          <p:cNvSpPr>
            <a:spLocks noGrp="1"/>
          </p:cNvSpPr>
          <p:nvPr>
            <p:ph type="ftr" sz="quarter" idx="10"/>
          </p:nvPr>
        </p:nvSpPr>
        <p:spPr/>
        <p:txBody>
          <a:bodyPr/>
          <a:lstStyle/>
          <a:p>
            <a:pPr>
              <a:defRPr/>
            </a:pPr>
            <a:r>
              <a:rPr lang="pt-BR" smtClean="0">
                <a:solidFill>
                  <a:srgbClr val="000000"/>
                </a:solidFill>
              </a:rPr>
              <a:t>A A R H U S   U N I V E R S I T E T                             Institut for Æstetik og Kommunikation</a:t>
            </a:r>
            <a:endParaRPr lang="da-DK" dirty="0">
              <a:solidFill>
                <a:srgbClr val="000000"/>
              </a:solidFill>
            </a:endParaRPr>
          </a:p>
        </p:txBody>
      </p:sp>
    </p:spTree>
    <p:extLst>
      <p:ext uri="{BB962C8B-B14F-4D97-AF65-F5344CB8AC3E}">
        <p14:creationId xmlns:p14="http://schemas.microsoft.com/office/powerpoint/2010/main" val="2673859564"/>
      </p:ext>
    </p:extLst>
  </p:cSld>
  <p:clrMapOvr>
    <a:masterClrMapping/>
  </p:clrMapOvr>
</p:sld>
</file>

<file path=ppt/theme/theme1.xml><?xml version="1.0" encoding="utf-8"?>
<a:theme xmlns:a="http://schemas.openxmlformats.org/drawingml/2006/main" name="AU design">
  <a:themeElements>
    <a:clrScheme name="AU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AU design">
      <a:majorFont>
        <a:latin typeface="Verdana"/>
        <a:ea typeface=""/>
        <a:cs typeface=""/>
      </a:majorFont>
      <a:minorFont>
        <a:latin typeface="Verdana"/>
        <a:ea typeface=""/>
        <a:cs typeface=""/>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AU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AU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AU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AU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AU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AU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AU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AU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AU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AU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AU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AU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TotalTime>
  <Words>950</Words>
  <Application>Microsoft Office PowerPoint</Application>
  <PresentationFormat>Skærmshow (4:3)</PresentationFormat>
  <Paragraphs>89</Paragraphs>
  <Slides>8</Slides>
  <Notes>3</Notes>
  <HiddenSlides>0</HiddenSlides>
  <MMClips>0</MMClips>
  <ScaleCrop>false</ScaleCrop>
  <HeadingPairs>
    <vt:vector size="4" baseType="variant">
      <vt:variant>
        <vt:lpstr>Tema</vt:lpstr>
      </vt:variant>
      <vt:variant>
        <vt:i4>1</vt:i4>
      </vt:variant>
      <vt:variant>
        <vt:lpstr>Diastitler</vt:lpstr>
      </vt:variant>
      <vt:variant>
        <vt:i4>8</vt:i4>
      </vt:variant>
    </vt:vector>
  </HeadingPairs>
  <TitlesOfParts>
    <vt:vector size="9" baseType="lpstr">
      <vt:lpstr>AU design</vt:lpstr>
      <vt:lpstr>I. Retteopgave</vt:lpstr>
      <vt:lpstr>Hvor blev lidenskaben af?</vt:lpstr>
      <vt:lpstr>Hvor blev lidenskaben af? </vt:lpstr>
      <vt:lpstr>II. Genretransponering</vt:lpstr>
      <vt:lpstr>Dræbt ved påkørsel af ko</vt:lpstr>
      <vt:lpstr>Min lillebror og jeg</vt:lpstr>
      <vt:lpstr>III. Opgaver med formkrav: </vt:lpstr>
      <vt:lpstr>IV. Opgave: Fake news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Retteopgave</dc:title>
  <dc:creator>Ole Togeby</dc:creator>
  <cp:lastModifiedBy>Ole Togeby</cp:lastModifiedBy>
  <cp:revision>4</cp:revision>
  <cp:lastPrinted>2018-02-05T12:43:23Z</cp:lastPrinted>
  <dcterms:created xsi:type="dcterms:W3CDTF">2018-02-05T12:25:35Z</dcterms:created>
  <dcterms:modified xsi:type="dcterms:W3CDTF">2018-02-05T12:46:13Z</dcterms:modified>
</cp:coreProperties>
</file>